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094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7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7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580E-9B48-43CD-BE80-A8AAD2439704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38470"/>
            <a:ext cx="2971800" cy="454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38470"/>
            <a:ext cx="2971800" cy="454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3BD2C-1D2D-4318-BBDC-43BF7BEE06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71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90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47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924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646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46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73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63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04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496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39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179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B014D-CD7B-4115-83A6-3D6D6E8A21B6}" type="datetimeFigureOut">
              <a:rPr lang="en-CA" smtClean="0"/>
              <a:t>2017-02-13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4D61F-E7EF-4819-ADFB-2FFBEA326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167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Removing Iron from Drinking Water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524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in drinking water Guidelines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is essential for humans</a:t>
            </a:r>
          </a:p>
          <a:p>
            <a:r>
              <a:rPr lang="en-US" dirty="0" smtClean="0"/>
              <a:t>Where does the iron that we need come from??</a:t>
            </a:r>
          </a:p>
          <a:p>
            <a:pPr lvl="1"/>
            <a:r>
              <a:rPr lang="en-US" dirty="0" smtClean="0"/>
              <a:t>___________________________________– not necessary in water</a:t>
            </a:r>
          </a:p>
          <a:p>
            <a:r>
              <a:rPr lang="en-US" dirty="0" smtClean="0"/>
              <a:t>Canadian Drinking Water Quality GL is ______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660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these guidelines?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GL are for _________________ only – no health risks with iron and iron bacteria</a:t>
            </a:r>
          </a:p>
          <a:p>
            <a:pPr lvl="1"/>
            <a:r>
              <a:rPr lang="en-US" dirty="0" smtClean="0"/>
              <a:t>_____________________</a:t>
            </a:r>
          </a:p>
          <a:p>
            <a:pPr lvl="1"/>
            <a:r>
              <a:rPr lang="en-US" dirty="0" smtClean="0"/>
              <a:t>_____________________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373428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89040"/>
            <a:ext cx="3875626" cy="2579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63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Iron Bacteria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bacteria will grow &amp; build up anywhere _________________</a:t>
            </a:r>
          </a:p>
          <a:p>
            <a:r>
              <a:rPr lang="en-US" dirty="0" smtClean="0"/>
              <a:t>Form thick layers of “___________” in pipes</a:t>
            </a:r>
          </a:p>
          <a:p>
            <a:r>
              <a:rPr lang="en-US" dirty="0" smtClean="0"/>
              <a:t>___________________________ to repair </a:t>
            </a:r>
          </a:p>
          <a:p>
            <a:r>
              <a:rPr lang="en-US" dirty="0" smtClean="0"/>
              <a:t>Water has _______________________</a:t>
            </a:r>
          </a:p>
          <a:p>
            <a:r>
              <a:rPr lang="en-US" dirty="0" smtClean="0"/>
              <a:t>Bad for ________________________</a:t>
            </a:r>
          </a:p>
          <a:p>
            <a:r>
              <a:rPr lang="en-US" dirty="0" smtClean="0"/>
              <a:t>All iron needs to be _____________ from water to __________________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62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204" y="0"/>
            <a:ext cx="5304606" cy="421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09120"/>
            <a:ext cx="24955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05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Iron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can be in a _______________- Soluble in water – ________________</a:t>
            </a:r>
          </a:p>
          <a:p>
            <a:r>
              <a:rPr lang="en-US" dirty="0" smtClean="0"/>
              <a:t>Iron can be in an __________________– NOT soluble in water – well water that has come in contact with _____________</a:t>
            </a:r>
          </a:p>
          <a:p>
            <a:r>
              <a:rPr lang="en-US" dirty="0" smtClean="0"/>
              <a:t>Iron must be ___________________________ -i.e. _________________!</a:t>
            </a:r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142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Iron out of Drinking 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main methods of oxidizing iron:</a:t>
            </a:r>
          </a:p>
          <a:p>
            <a:pPr lvl="1"/>
            <a:r>
              <a:rPr lang="en-US" dirty="0" smtClean="0"/>
              <a:t>Simplest method – _________ – let the water sit in a ________, exposed to _________ and most of the ______________to the bottom of the pool</a:t>
            </a:r>
          </a:p>
          <a:p>
            <a:pPr lvl="1"/>
            <a:r>
              <a:rPr lang="en-US" dirty="0" smtClean="0"/>
              <a:t>This is a ___________ process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378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Iron out of Drinking 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__________________</a:t>
            </a:r>
          </a:p>
          <a:p>
            <a:r>
              <a:rPr lang="en-US" dirty="0" smtClean="0"/>
              <a:t>Cause _________________in tiny lumps that will then be _________________of the water</a:t>
            </a:r>
          </a:p>
          <a:p>
            <a:r>
              <a:rPr lang="en-US" dirty="0" smtClean="0"/>
              <a:t>Filters must be _________and they _________ easily</a:t>
            </a:r>
          </a:p>
          <a:p>
            <a:r>
              <a:rPr lang="en-US" dirty="0" smtClean="0"/>
              <a:t>Usually add a ______________ – causes bigger clumps that are more easily filtered out</a:t>
            </a:r>
          </a:p>
          <a:p>
            <a:r>
              <a:rPr lang="en-US" dirty="0" smtClean="0"/>
              <a:t>Clumps are called a “__________”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90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Iron out of Drinking 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different process is the use of a __________ process</a:t>
            </a:r>
          </a:p>
          <a:p>
            <a:r>
              <a:rPr lang="en-US" dirty="0" smtClean="0"/>
              <a:t>Water is passed through a filter containing ___________that will ___________________</a:t>
            </a:r>
          </a:p>
          <a:p>
            <a:r>
              <a:rPr lang="en-US" dirty="0" smtClean="0"/>
              <a:t>Iron bacteria take in ____________ (dissolved in water) and make it into ____________ through a _______________________</a:t>
            </a:r>
          </a:p>
          <a:p>
            <a:r>
              <a:rPr lang="en-US" dirty="0" smtClean="0"/>
              <a:t>Form </a:t>
            </a:r>
            <a:r>
              <a:rPr lang="en-US" smtClean="0"/>
              <a:t>a ___________________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8414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280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Removing Iron from Drinking Water</vt:lpstr>
      <vt:lpstr>Iron in drinking water Guidelines</vt:lpstr>
      <vt:lpstr>Why have these guidelines? </vt:lpstr>
      <vt:lpstr>Problems with Iron Bacteria </vt:lpstr>
      <vt:lpstr>PowerPoint Presentation</vt:lpstr>
      <vt:lpstr>More about Iron </vt:lpstr>
      <vt:lpstr>Filtering Iron out of Drinking Water</vt:lpstr>
      <vt:lpstr>Filtering Iron out of Drinking Water</vt:lpstr>
      <vt:lpstr>Filtering Iron out of Drinking Water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Removing Iron from Drinking Water</dc:title>
  <dc:creator>Coleen Mckellar</dc:creator>
  <cp:lastModifiedBy>Safe Drinking Water Foundation</cp:lastModifiedBy>
  <cp:revision>12</cp:revision>
  <cp:lastPrinted>2015-03-23T17:09:06Z</cp:lastPrinted>
  <dcterms:created xsi:type="dcterms:W3CDTF">2015-03-19T20:04:06Z</dcterms:created>
  <dcterms:modified xsi:type="dcterms:W3CDTF">2017-02-14T00:22:45Z</dcterms:modified>
</cp:coreProperties>
</file>