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90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470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924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646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546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673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563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204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496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639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179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37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B014D-CD7B-4115-83A6-3D6D6E8A21B6}" type="datetimeFigureOut">
              <a:rPr lang="en-CA" smtClean="0"/>
              <a:t>2017-02-14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167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Removing Iron from Drinking Water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524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in drinking water Guidelines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is essential for humans</a:t>
            </a:r>
          </a:p>
          <a:p>
            <a:r>
              <a:rPr lang="en-US" dirty="0" smtClean="0"/>
              <a:t>Where does the iron that we need come from??</a:t>
            </a:r>
          </a:p>
          <a:p>
            <a:pPr lvl="1"/>
            <a:r>
              <a:rPr lang="en-US" dirty="0" smtClean="0"/>
              <a:t>Usually from the food that we eat – not necessary in water</a:t>
            </a:r>
          </a:p>
          <a:p>
            <a:r>
              <a:rPr lang="en-US" dirty="0" smtClean="0"/>
              <a:t>Canadian Drinking Water Quality GL is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0.3 mg/L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6603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these guidelines?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GL are for aesthetic reasons only – no health risks with iron and iron bacteria</a:t>
            </a:r>
          </a:p>
          <a:p>
            <a:pPr lvl="1"/>
            <a:r>
              <a:rPr lang="en-US" dirty="0" err="1" smtClean="0"/>
              <a:t>Discolour</a:t>
            </a:r>
            <a:r>
              <a:rPr lang="en-US" dirty="0" smtClean="0"/>
              <a:t> water</a:t>
            </a:r>
          </a:p>
          <a:p>
            <a:pPr lvl="1"/>
            <a:r>
              <a:rPr lang="en-US" dirty="0" smtClean="0"/>
              <a:t>Promote bacterial growth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96952"/>
            <a:ext cx="373428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89040"/>
            <a:ext cx="3875626" cy="2579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63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Iron Bacteria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bacteria will grow &amp; build up anywhere water flows</a:t>
            </a:r>
          </a:p>
          <a:p>
            <a:r>
              <a:rPr lang="en-US" dirty="0" smtClean="0"/>
              <a:t>Forms thick layers of “biofilm” in pipes</a:t>
            </a:r>
          </a:p>
          <a:p>
            <a:r>
              <a:rPr lang="en-US" dirty="0" smtClean="0"/>
              <a:t>Difficult and expensive to repair </a:t>
            </a:r>
          </a:p>
          <a:p>
            <a:r>
              <a:rPr lang="en-US" dirty="0" smtClean="0"/>
              <a:t>Water has unpleasant smell</a:t>
            </a:r>
          </a:p>
          <a:p>
            <a:r>
              <a:rPr lang="en-US" dirty="0" smtClean="0"/>
              <a:t>Bad for washing and cooking</a:t>
            </a:r>
          </a:p>
          <a:p>
            <a:r>
              <a:rPr lang="en-US" dirty="0" smtClean="0"/>
              <a:t>All iron needs to be removed from water to stop bacteria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624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204" y="0"/>
            <a:ext cx="5304606" cy="421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09120"/>
            <a:ext cx="24955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05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Iron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can be in a reduced state - Soluble in water – water in a well</a:t>
            </a:r>
          </a:p>
          <a:p>
            <a:r>
              <a:rPr lang="en-US" dirty="0" smtClean="0"/>
              <a:t>Iron can be in an oxidized state (rust) – NOT soluble in water – well water that has come in contact with oxygen</a:t>
            </a:r>
          </a:p>
          <a:p>
            <a:r>
              <a:rPr lang="en-US" dirty="0" smtClean="0"/>
              <a:t>Iron must be oxidized from drinking water  -i.e. totally removed!</a:t>
            </a:r>
          </a:p>
          <a:p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1426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Iron out of Drinking Water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main methods of oxidizing iron:</a:t>
            </a:r>
          </a:p>
          <a:p>
            <a:pPr lvl="1"/>
            <a:r>
              <a:rPr lang="en-US" dirty="0" smtClean="0"/>
              <a:t>Simplest method – settling – let the water sit in a reservoir, exposed to oxygen and most of the iron will settle to the bottom of the pool</a:t>
            </a:r>
          </a:p>
          <a:p>
            <a:pPr lvl="1"/>
            <a:r>
              <a:rPr lang="en-US" dirty="0" smtClean="0"/>
              <a:t>This is a slow process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3789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Iron out of Drinking Water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oxidizing chemicals</a:t>
            </a:r>
          </a:p>
          <a:p>
            <a:r>
              <a:rPr lang="en-US" dirty="0" smtClean="0"/>
              <a:t>Cause iron to clump in tiny lumps that will then be filtered out of the water</a:t>
            </a:r>
          </a:p>
          <a:p>
            <a:r>
              <a:rPr lang="en-US" dirty="0" smtClean="0"/>
              <a:t>Filters must be very fine and they clog up easily</a:t>
            </a:r>
          </a:p>
          <a:p>
            <a:r>
              <a:rPr lang="en-US" dirty="0" smtClean="0"/>
              <a:t>Usually add a flocculent – causes bigger clumps that are more easily filtered out</a:t>
            </a:r>
          </a:p>
          <a:p>
            <a:r>
              <a:rPr lang="en-US" dirty="0" smtClean="0"/>
              <a:t>Clumps are called a “</a:t>
            </a:r>
            <a:r>
              <a:rPr lang="en-US" dirty="0" err="1" smtClean="0"/>
              <a:t>floc</a:t>
            </a:r>
            <a:r>
              <a:rPr lang="en-US" dirty="0" smtClean="0"/>
              <a:t>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90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Iron out of Drinking Water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different process is the use of a biological process</a:t>
            </a:r>
          </a:p>
          <a:p>
            <a:r>
              <a:rPr lang="en-US" dirty="0" smtClean="0"/>
              <a:t>Water is passed through a filter containing bacteria that will oxidize the iron</a:t>
            </a:r>
          </a:p>
          <a:p>
            <a:r>
              <a:rPr lang="en-US" dirty="0" smtClean="0"/>
              <a:t>Iron bacteria take in reduced iron (dissolved in water) and make it into oxidized iron through a Bio-oxidation reaction</a:t>
            </a:r>
          </a:p>
          <a:p>
            <a:r>
              <a:rPr lang="en-US" dirty="0" smtClean="0"/>
              <a:t>Form a natural </a:t>
            </a:r>
            <a:r>
              <a:rPr lang="en-US" smtClean="0"/>
              <a:t>floc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8414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334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Removing Iron from Drinking Water</vt:lpstr>
      <vt:lpstr>Iron in drinking water Guidelines</vt:lpstr>
      <vt:lpstr>Why have these guidelines? </vt:lpstr>
      <vt:lpstr>Problems with Iron Bacteria </vt:lpstr>
      <vt:lpstr>PowerPoint Presentation</vt:lpstr>
      <vt:lpstr>More about Iron </vt:lpstr>
      <vt:lpstr>Filtering Iron out of Drinking Water</vt:lpstr>
      <vt:lpstr>Filtering Iron out of Drinking Water</vt:lpstr>
      <vt:lpstr>Filtering Iron out of Drinking Water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Removing Iron from Drinking Water</dc:title>
  <dc:creator>Coleen Mckellar</dc:creator>
  <cp:lastModifiedBy>Safe Drinking Water Foundation</cp:lastModifiedBy>
  <cp:revision>10</cp:revision>
  <dcterms:created xsi:type="dcterms:W3CDTF">2015-03-19T20:04:06Z</dcterms:created>
  <dcterms:modified xsi:type="dcterms:W3CDTF">2017-02-14T16:54:51Z</dcterms:modified>
</cp:coreProperties>
</file>