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0BF75-4672-4B64-93FA-296BC211E7B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0EF6D-4FC8-40C6-B517-BB62FE08A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6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A661-201E-49FA-896F-F956F6E1681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47C5-0C7D-481E-97CC-C0AE48B24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15400" cy="2667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tx2">
                    <a:lumMod val="50000"/>
                  </a:schemeClr>
                </a:solidFill>
              </a:rPr>
              <a:t>Water Biology</a:t>
            </a:r>
            <a:br>
              <a:rPr lang="en-US" sz="4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is the role of the water treatment facility?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Elimination of biological activity in water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Chlorination as a means of disinfecting water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Dechlorination of water – one 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Local Treatment Facility: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is it located?</a:t>
            </a:r>
          </a:p>
          <a:p>
            <a:r>
              <a:rPr lang="en-US" dirty="0" smtClean="0"/>
              <a:t>Where does the “raw” water come from?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Local Treatment Facility: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 the “raw” water?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Local Treatment Facility: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water is treated/day? Or /year?</a:t>
            </a:r>
          </a:p>
          <a:p>
            <a:pPr lvl="1"/>
            <a:r>
              <a:rPr lang="en-US" dirty="0" smtClean="0"/>
              <a:t>Millions and millions of gallons or </a:t>
            </a:r>
            <a:r>
              <a:rPr lang="en-US" dirty="0" err="1" smtClean="0"/>
              <a:t>litres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Does it run 24 hours a day?</a:t>
            </a:r>
          </a:p>
          <a:p>
            <a:pPr lvl="1"/>
            <a:r>
              <a:rPr lang="en-US" dirty="0" smtClean="0"/>
              <a:t>24 hours a day/7 days a week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our drinking water produced?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Water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Series of lab tests to demonstrate the water treatment process</a:t>
            </a:r>
          </a:p>
          <a:p>
            <a:r>
              <a:rPr lang="en-US" dirty="0" smtClean="0"/>
              <a:t>Tests will include:</a:t>
            </a:r>
          </a:p>
          <a:p>
            <a:pPr lvl="1"/>
            <a:r>
              <a:rPr lang="en-US" dirty="0" smtClean="0"/>
              <a:t>Chlorination, ammonia, </a:t>
            </a:r>
            <a:r>
              <a:rPr lang="en-US" dirty="0" err="1" smtClean="0"/>
              <a:t>chloramine</a:t>
            </a:r>
            <a:r>
              <a:rPr lang="en-US" dirty="0" smtClean="0"/>
              <a:t> plus the uses and problems associated with each</a:t>
            </a:r>
          </a:p>
          <a:p>
            <a:pPr lvl="1"/>
            <a:r>
              <a:rPr lang="en-US" dirty="0" smtClean="0"/>
              <a:t>Natural reduction and oxidation of iron and ammonia</a:t>
            </a:r>
          </a:p>
          <a:p>
            <a:pPr lvl="1"/>
            <a:r>
              <a:rPr lang="en-US" dirty="0" smtClean="0"/>
              <a:t>Ways people can put bacteria to work – biological filters</a:t>
            </a:r>
          </a:p>
          <a:p>
            <a:pPr lvl="1"/>
            <a:r>
              <a:rPr lang="en-US" dirty="0" smtClean="0"/>
              <a:t>Filter simulated well water – produced </a:t>
            </a:r>
            <a:r>
              <a:rPr lang="en-US" smtClean="0"/>
              <a:t>by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Water Biology What is the role of the water treatment facility?</vt:lpstr>
      <vt:lpstr>Our Local Treatment Facility:</vt:lpstr>
      <vt:lpstr>Our Local Treatment Facility:</vt:lpstr>
      <vt:lpstr>Our Local Treatment Facility:</vt:lpstr>
      <vt:lpstr>How is our drinking water produced?</vt:lpstr>
      <vt:lpstr>Operation Water Biology</vt:lpstr>
    </vt:vector>
  </TitlesOfParts>
  <Company>Brandon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Biology What is the role of the water treatment facility?</dc:title>
  <dc:creator>BSD</dc:creator>
  <cp:lastModifiedBy>Safe Drinking Water Foundation</cp:lastModifiedBy>
  <cp:revision>15</cp:revision>
  <dcterms:created xsi:type="dcterms:W3CDTF">2011-04-29T19:33:42Z</dcterms:created>
  <dcterms:modified xsi:type="dcterms:W3CDTF">2017-02-13T22:30:24Z</dcterms:modified>
</cp:coreProperties>
</file>