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E5B9547-B5D5-4837-86C3-5487BE596F18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704760-4EA1-400D-9CF0-69E15257E0F6}" type="datetimeFigureOut">
              <a:rPr lang="en-CA" smtClean="0"/>
              <a:t>2017-02-13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568952" cy="2251579"/>
          </a:xfrm>
        </p:spPr>
        <p:txBody>
          <a:bodyPr/>
          <a:lstStyle/>
          <a:p>
            <a:pPr algn="ctr"/>
            <a:r>
              <a:rPr lang="en-US" dirty="0" smtClean="0"/>
              <a:t>Operation Water Biology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5733256"/>
            <a:ext cx="6189583" cy="949569"/>
          </a:xfrm>
        </p:spPr>
        <p:txBody>
          <a:bodyPr/>
          <a:lstStyle/>
          <a:p>
            <a:pPr algn="ctr"/>
            <a:r>
              <a:rPr lang="en-US" dirty="0" smtClean="0"/>
              <a:t>Chlorination and </a:t>
            </a:r>
            <a:r>
              <a:rPr lang="en-US" dirty="0" err="1" smtClean="0"/>
              <a:t>Dechlorination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321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239000" cy="1143000"/>
          </a:xfrm>
        </p:spPr>
        <p:txBody>
          <a:bodyPr/>
          <a:lstStyle/>
          <a:p>
            <a:r>
              <a:rPr lang="en-US" dirty="0" smtClean="0"/>
              <a:t>Treatment plant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1700808"/>
            <a:ext cx="7467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the purpose of a water treatment plant?</a:t>
            </a:r>
          </a:p>
          <a:p>
            <a:pPr lvl="1"/>
            <a:r>
              <a:rPr lang="en-US" dirty="0" smtClean="0"/>
              <a:t>To remove all contaminants and make the water safe to drink</a:t>
            </a:r>
          </a:p>
          <a:p>
            <a:pPr lvl="1"/>
            <a:endParaRPr lang="en-US" dirty="0"/>
          </a:p>
          <a:p>
            <a:r>
              <a:rPr lang="en-US" dirty="0" smtClean="0"/>
              <a:t>What should be removed?</a:t>
            </a:r>
          </a:p>
          <a:p>
            <a:pPr lvl="1"/>
            <a:r>
              <a:rPr lang="en-US" dirty="0" smtClean="0"/>
              <a:t>Bacteria, ammonia, phosphorus, nitrogen, dissolved organic material, iron, arsenic, and more….</a:t>
            </a:r>
          </a:p>
          <a:p>
            <a:pPr lvl="1"/>
            <a:endParaRPr lang="en-US" dirty="0"/>
          </a:p>
          <a:p>
            <a:r>
              <a:rPr lang="en-US" dirty="0" smtClean="0"/>
              <a:t>The government sets out guidelines for contaminants and as long as the treatment plant removes enough, the water is safe to drink.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393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1143000"/>
          </a:xfrm>
        </p:spPr>
        <p:txBody>
          <a:bodyPr/>
          <a:lstStyle/>
          <a:p>
            <a:pPr algn="ctr"/>
            <a:r>
              <a:rPr lang="en-US" dirty="0" smtClean="0"/>
              <a:t>Guidelines in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84784"/>
            <a:ext cx="7467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Guidelines for:</a:t>
            </a:r>
          </a:p>
          <a:p>
            <a:pPr lvl="1"/>
            <a:r>
              <a:rPr lang="en-US" dirty="0" smtClean="0"/>
              <a:t>Iron, arsenic, and nitrate – due to aesthetic or health effects on people who drink the water</a:t>
            </a:r>
          </a:p>
          <a:p>
            <a:r>
              <a:rPr lang="en-US" dirty="0" smtClean="0"/>
              <a:t>No guidelines for:</a:t>
            </a:r>
          </a:p>
          <a:p>
            <a:pPr lvl="1"/>
            <a:r>
              <a:rPr lang="en-US" dirty="0" smtClean="0"/>
              <a:t>Ammonia &amp; phosphorus – as they are not usually dangerous at levels found in drinking water</a:t>
            </a:r>
          </a:p>
          <a:p>
            <a:r>
              <a:rPr lang="en-US" b="1" dirty="0" smtClean="0"/>
              <a:t>Safe Drinking Water Foundation </a:t>
            </a:r>
            <a:r>
              <a:rPr lang="en-US" dirty="0" smtClean="0"/>
              <a:t>suggests decreasing the allowable limits on contaminants that have guidelines &amp; making guidelines for contaminants that do not have guidelines.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070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239000" cy="1143000"/>
          </a:xfrm>
        </p:spPr>
        <p:txBody>
          <a:bodyPr/>
          <a:lstStyle/>
          <a:p>
            <a:r>
              <a:rPr lang="en-US" dirty="0" smtClean="0"/>
              <a:t>Chlorine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60848"/>
            <a:ext cx="7467600" cy="4419600"/>
          </a:xfrm>
        </p:spPr>
        <p:txBody>
          <a:bodyPr/>
          <a:lstStyle/>
          <a:p>
            <a:r>
              <a:rPr lang="en-US" dirty="0" smtClean="0"/>
              <a:t>What do you think of when you hear that word?</a:t>
            </a:r>
          </a:p>
          <a:p>
            <a:pPr lvl="1"/>
            <a:r>
              <a:rPr lang="en-US" dirty="0" smtClean="0"/>
              <a:t>Usually we think of swimming pools</a:t>
            </a:r>
          </a:p>
          <a:p>
            <a:r>
              <a:rPr lang="en-US" dirty="0" smtClean="0"/>
              <a:t>What is the function of adding chlorine to pools?</a:t>
            </a:r>
          </a:p>
          <a:p>
            <a:pPr lvl="1"/>
            <a:r>
              <a:rPr lang="en-US" dirty="0" smtClean="0"/>
              <a:t>Chlorine is used to </a:t>
            </a:r>
            <a:r>
              <a:rPr lang="en-US" b="1" dirty="0" smtClean="0"/>
              <a:t>disinfect water  </a:t>
            </a:r>
            <a:r>
              <a:rPr lang="en-US" dirty="0" smtClean="0"/>
              <a:t>- in pools or for drinking!</a:t>
            </a:r>
          </a:p>
          <a:p>
            <a:r>
              <a:rPr lang="en-US" dirty="0" smtClean="0"/>
              <a:t>What does chlorine do to the water?</a:t>
            </a:r>
          </a:p>
          <a:p>
            <a:pPr lvl="1"/>
            <a:r>
              <a:rPr lang="en-US" dirty="0" smtClean="0"/>
              <a:t>Kills microorganisms (bacteria &amp; viruses)</a:t>
            </a:r>
          </a:p>
          <a:p>
            <a:pPr lvl="1"/>
            <a:r>
              <a:rPr lang="en-US" dirty="0" smtClean="0"/>
              <a:t>Also reacts with and removes chemicals like ammonia</a:t>
            </a:r>
          </a:p>
          <a:p>
            <a:pPr lvl="1"/>
            <a:r>
              <a:rPr lang="en-US" dirty="0" smtClean="0"/>
              <a:t>Produces small amounts of </a:t>
            </a:r>
            <a:r>
              <a:rPr lang="en-US" b="1" dirty="0" smtClean="0"/>
              <a:t>Chlorine Byproducts </a:t>
            </a:r>
            <a:r>
              <a:rPr lang="en-US" dirty="0" smtClean="0"/>
              <a:t>during disinfection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1578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109</TotalTime>
  <Words>219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Thermal</vt:lpstr>
      <vt:lpstr>Operation Water Biology</vt:lpstr>
      <vt:lpstr>Treatment plant</vt:lpstr>
      <vt:lpstr>Guidelines in Canada</vt:lpstr>
      <vt:lpstr>Chlorine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Water Biology</dc:title>
  <dc:creator>Coleen Mckellar</dc:creator>
  <cp:lastModifiedBy>Safe Drinking Water Foundation</cp:lastModifiedBy>
  <cp:revision>11</cp:revision>
  <dcterms:created xsi:type="dcterms:W3CDTF">2015-03-16T17:01:23Z</dcterms:created>
  <dcterms:modified xsi:type="dcterms:W3CDTF">2017-02-13T22:25:48Z</dcterms:modified>
</cp:coreProperties>
</file>