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92" r:id="rId2"/>
    <p:sldId id="401" r:id="rId3"/>
    <p:sldId id="404" r:id="rId4"/>
    <p:sldId id="305" r:id="rId5"/>
    <p:sldId id="306" r:id="rId6"/>
    <p:sldId id="307" r:id="rId7"/>
    <p:sldId id="308" r:id="rId8"/>
    <p:sldId id="309" r:id="rId9"/>
    <p:sldId id="400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53" r:id="rId47"/>
    <p:sldId id="354" r:id="rId48"/>
    <p:sldId id="407" r:id="rId49"/>
    <p:sldId id="408" r:id="rId50"/>
    <p:sldId id="409" r:id="rId51"/>
    <p:sldId id="425" r:id="rId52"/>
    <p:sldId id="426" r:id="rId53"/>
    <p:sldId id="427" r:id="rId54"/>
    <p:sldId id="428" r:id="rId55"/>
    <p:sldId id="429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363" r:id="rId67"/>
    <p:sldId id="374" r:id="rId68"/>
    <p:sldId id="375" r:id="rId69"/>
    <p:sldId id="376" r:id="rId70"/>
    <p:sldId id="377" r:id="rId71"/>
    <p:sldId id="378" r:id="rId72"/>
    <p:sldId id="379" r:id="rId73"/>
    <p:sldId id="381" r:id="rId74"/>
    <p:sldId id="382" r:id="rId75"/>
    <p:sldId id="383" r:id="rId76"/>
    <p:sldId id="384" r:id="rId77"/>
    <p:sldId id="385" r:id="rId78"/>
    <p:sldId id="386" r:id="rId79"/>
    <p:sldId id="387" r:id="rId80"/>
    <p:sldId id="389" r:id="rId81"/>
    <p:sldId id="388" r:id="rId82"/>
    <p:sldId id="390" r:id="rId83"/>
    <p:sldId id="391" r:id="rId84"/>
    <p:sldId id="392" r:id="rId85"/>
    <p:sldId id="393" r:id="rId86"/>
    <p:sldId id="394" r:id="rId87"/>
    <p:sldId id="410" r:id="rId88"/>
    <p:sldId id="411" r:id="rId89"/>
    <p:sldId id="412" r:id="rId90"/>
    <p:sldId id="413" r:id="rId91"/>
    <p:sldId id="414" r:id="rId92"/>
    <p:sldId id="403" r:id="rId93"/>
    <p:sldId id="406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 Authorized Customer" initials="HA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9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27FD9-0245-4A04-A6C2-95D8B9288664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58451-BA2B-4455-87F4-F4774F6A3F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CACDF2-20AD-442D-899C-E389D57C79D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541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6FB04-0BE0-4E33-92FE-F825BF3C9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4281C-A68C-4598-A138-004733433756}" type="datetimeFigureOut">
              <a:rPr lang="en-US" smtClean="0"/>
              <a:pPr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93C2-95F2-492D-94C8-17D6604AE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hyperlink" Target="mailto:info@safewater.org" TargetMode="Externa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7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7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hyperlink" Target="mailto:info@safewater.org" TargetMode="External"/><Relationship Id="rId4" Type="http://schemas.openxmlformats.org/officeDocument/2006/relationships/image" Target="../media/image5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hyperlink" Target="http://www.safewater.org/" TargetMode="Externa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6670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14478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Kits </a:t>
            </a:r>
            <a:r>
              <a:rPr lang="en-US" sz="4000" b="1" dirty="0" err="1" smtClean="0"/>
              <a:t>d’École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Secondaire</a:t>
            </a:r>
            <a:r>
              <a:rPr lang="en-US" sz="4000" b="1" dirty="0" smtClean="0"/>
              <a:t> pour </a:t>
            </a:r>
            <a:r>
              <a:rPr lang="en-US" sz="4000" b="1" dirty="0" err="1" smtClean="0"/>
              <a:t>Opération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Goutte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d’Eau</a:t>
            </a:r>
            <a:endParaRPr lang="en-US" sz="4000" b="1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14" y="2717909"/>
            <a:ext cx="2174971" cy="3868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0600" y="25146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l’Arsenic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143000"/>
            <a:ext cx="75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1.  </a:t>
            </a:r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 smtClean="0"/>
              <a:t>bouteille</a:t>
            </a:r>
            <a:r>
              <a:rPr lang="en-US" sz="2200" dirty="0" smtClean="0"/>
              <a:t> </a:t>
            </a:r>
            <a:r>
              <a:rPr lang="en-US" sz="2200" dirty="0" err="1" smtClean="0"/>
              <a:t>contient</a:t>
            </a:r>
            <a:r>
              <a:rPr lang="en-US" sz="2200" dirty="0" smtClean="0"/>
              <a:t> la solution </a:t>
            </a:r>
            <a:r>
              <a:rPr lang="en-US" sz="2200" dirty="0" err="1" smtClean="0"/>
              <a:t>d’arsenic</a:t>
            </a:r>
            <a:r>
              <a:rPr lang="en-US" sz="2200" dirty="0" smtClean="0"/>
              <a:t> de 5 </a:t>
            </a:r>
            <a:r>
              <a:rPr lang="en-US" sz="2200" dirty="0" err="1" smtClean="0"/>
              <a:t>microgrammes</a:t>
            </a:r>
            <a:r>
              <a:rPr lang="en-US" sz="2200" dirty="0" smtClean="0"/>
              <a:t>/l.  </a:t>
            </a:r>
            <a:r>
              <a:rPr lang="en-US" sz="2200" dirty="0" err="1" smtClean="0"/>
              <a:t>Mettez</a:t>
            </a:r>
            <a:r>
              <a:rPr lang="en-US" sz="2200" dirty="0" smtClean="0"/>
              <a:t> 100 ml d’un </a:t>
            </a:r>
            <a:r>
              <a:rPr lang="en-US" sz="2200" dirty="0" err="1" smtClean="0"/>
              <a:t>échantillon</a:t>
            </a:r>
            <a:r>
              <a:rPr lang="en-US" sz="2200" dirty="0" smtClean="0"/>
              <a:t> </a:t>
            </a:r>
            <a:r>
              <a:rPr lang="en-US" sz="2200" dirty="0" err="1" smtClean="0"/>
              <a:t>d’eau</a:t>
            </a:r>
            <a:r>
              <a:rPr lang="en-US" sz="2200" dirty="0" smtClean="0"/>
              <a:t> </a:t>
            </a:r>
            <a:r>
              <a:rPr lang="en-US" sz="2200" dirty="0" err="1" smtClean="0"/>
              <a:t>dans</a:t>
            </a:r>
            <a:r>
              <a:rPr lang="en-US" sz="2200" dirty="0" smtClean="0"/>
              <a:t> la </a:t>
            </a:r>
            <a:r>
              <a:rPr lang="en-US" sz="2200" dirty="0" err="1" smtClean="0"/>
              <a:t>deuxième</a:t>
            </a:r>
            <a:r>
              <a:rPr lang="en-US" sz="2200" dirty="0" smtClean="0"/>
              <a:t> </a:t>
            </a:r>
            <a:r>
              <a:rPr lang="en-US" sz="2200" dirty="0" err="1" smtClean="0"/>
              <a:t>bouteille</a:t>
            </a:r>
            <a:r>
              <a:rPr lang="en-US" sz="2200" dirty="0" smtClean="0"/>
              <a:t> en </a:t>
            </a:r>
            <a:r>
              <a:rPr lang="en-US" sz="2200" dirty="0" err="1" smtClean="0"/>
              <a:t>plastique</a:t>
            </a:r>
            <a:r>
              <a:rPr lang="en-US" sz="2200" dirty="0" smtClean="0"/>
              <a:t> avec </a:t>
            </a:r>
            <a:r>
              <a:rPr lang="en-US" sz="2200" dirty="0" err="1" smtClean="0"/>
              <a:t>bouchon</a:t>
            </a:r>
            <a:r>
              <a:rPr lang="en-US" sz="2200" dirty="0" smtClean="0"/>
              <a:t> (</a:t>
            </a:r>
            <a:r>
              <a:rPr lang="en-US" sz="2200" dirty="0" err="1" smtClean="0"/>
              <a:t>vissé</a:t>
            </a:r>
            <a:r>
              <a:rPr lang="en-US" sz="2200" dirty="0" smtClean="0"/>
              <a:t>).  </a:t>
            </a:r>
            <a:r>
              <a:rPr lang="en-US" sz="2200" dirty="0" err="1" smtClean="0"/>
              <a:t>L’eau</a:t>
            </a:r>
            <a:r>
              <a:rPr lang="en-US" sz="2200" dirty="0" smtClean="0"/>
              <a:t> </a:t>
            </a:r>
            <a:r>
              <a:rPr lang="en-US" sz="2200" dirty="0" err="1" smtClean="0"/>
              <a:t>devrait</a:t>
            </a:r>
            <a:r>
              <a:rPr lang="en-US" sz="2200" dirty="0" smtClean="0"/>
              <a:t> </a:t>
            </a:r>
            <a:r>
              <a:rPr lang="en-US" sz="2200" dirty="0" err="1" smtClean="0"/>
              <a:t>avoir</a:t>
            </a:r>
            <a:r>
              <a:rPr lang="en-US" sz="2200" dirty="0" smtClean="0"/>
              <a:t> </a:t>
            </a:r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 smtClean="0"/>
              <a:t>température</a:t>
            </a:r>
            <a:r>
              <a:rPr lang="en-US" sz="2200" dirty="0" smtClean="0"/>
              <a:t> </a:t>
            </a:r>
            <a:r>
              <a:rPr lang="en-US" sz="2200" dirty="0" err="1" smtClean="0"/>
              <a:t>ambiante</a:t>
            </a:r>
            <a:r>
              <a:rPr lang="en-US" sz="2200" dirty="0" smtClean="0"/>
              <a:t> (20-25 </a:t>
            </a:r>
            <a:r>
              <a:rPr lang="en-US" sz="2200" dirty="0" err="1" smtClean="0"/>
              <a:t>degrés</a:t>
            </a:r>
            <a:r>
              <a:rPr lang="en-US" sz="2200" dirty="0" smtClean="0"/>
              <a:t> C).</a:t>
            </a:r>
            <a:endParaRPr lang="en-US" sz="2200" dirty="0"/>
          </a:p>
        </p:txBody>
      </p:sp>
      <p:pic>
        <p:nvPicPr>
          <p:cNvPr id="7170" name="Picture 2" descr="C:\Documents and Settings\Administrator\My Documents\My Pictures\OWD\OWD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257799" cy="394397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1806267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un </a:t>
            </a:r>
            <a:r>
              <a:rPr lang="en-US" sz="2400" dirty="0" err="1" smtClean="0"/>
              <a:t>paquet</a:t>
            </a:r>
            <a:r>
              <a:rPr lang="en-US" sz="2400" dirty="0" smtClean="0"/>
              <a:t> du </a:t>
            </a:r>
            <a:r>
              <a:rPr lang="en-US" sz="2400" dirty="0" err="1" smtClean="0"/>
              <a:t>réactif</a:t>
            </a:r>
            <a:r>
              <a:rPr lang="en-US" sz="2400" dirty="0" smtClean="0"/>
              <a:t> #1 à </a:t>
            </a:r>
            <a:r>
              <a:rPr lang="en-US" sz="2400" dirty="0" err="1" smtClean="0"/>
              <a:t>chacune</a:t>
            </a:r>
            <a:r>
              <a:rPr lang="en-US" sz="2400" dirty="0" smtClean="0"/>
              <a:t> des </a:t>
            </a:r>
            <a:r>
              <a:rPr lang="en-US" sz="2400" dirty="0" err="1" smtClean="0"/>
              <a:t>deux</a:t>
            </a:r>
            <a:r>
              <a:rPr lang="en-US" sz="2400" dirty="0" smtClean="0"/>
              <a:t> </a:t>
            </a:r>
            <a:r>
              <a:rPr lang="en-US" sz="2400" dirty="0" err="1" smtClean="0"/>
              <a:t>bouteilles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194" name="Picture 2" descr="C:\Documents and Settings\Administrator\My Documents\My Pictures\OWD\OWD 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590800"/>
            <a:ext cx="5339495" cy="4005263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3716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 (Continuer) </a:t>
            </a:r>
            <a:r>
              <a:rPr lang="en-US" sz="2400" dirty="0" err="1" smtClean="0"/>
              <a:t>Fermez</a:t>
            </a:r>
            <a:r>
              <a:rPr lang="en-US" sz="2400" dirty="0" smtClean="0"/>
              <a:t> </a:t>
            </a:r>
            <a:r>
              <a:rPr lang="en-US" sz="2400" dirty="0" err="1" smtClean="0"/>
              <a:t>solidement</a:t>
            </a:r>
            <a:r>
              <a:rPr lang="en-US" sz="2400" dirty="0" smtClean="0"/>
              <a:t> et </a:t>
            </a:r>
            <a:r>
              <a:rPr lang="en-US" sz="2400" dirty="0" err="1" smtClean="0"/>
              <a:t>secouez</a:t>
            </a:r>
            <a:r>
              <a:rPr lang="en-US" sz="2400" dirty="0" smtClean="0"/>
              <a:t> </a:t>
            </a:r>
            <a:r>
              <a:rPr lang="en-US" sz="2400" dirty="0" err="1" smtClean="0"/>
              <a:t>vigoureusement</a:t>
            </a:r>
            <a:r>
              <a:rPr lang="en-US" sz="2400" dirty="0" smtClean="0"/>
              <a:t> pendant 15 seconds, en tenant les </a:t>
            </a:r>
            <a:r>
              <a:rPr lang="en-US" sz="2400" dirty="0" err="1" smtClean="0"/>
              <a:t>bouteilles</a:t>
            </a:r>
            <a:r>
              <a:rPr lang="en-US" sz="2400" dirty="0" smtClean="0"/>
              <a:t> à la </a:t>
            </a:r>
            <a:r>
              <a:rPr lang="en-US" sz="2400" dirty="0" err="1" smtClean="0"/>
              <a:t>verticale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9219" name="Picture 3" descr="C:\Documents and Settings\Administrator\My Documents\My Pictures\OWD\OWD 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590800"/>
            <a:ext cx="5282354" cy="39624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1787217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</a:t>
            </a:r>
            <a:r>
              <a:rPr lang="en-US" sz="2400" dirty="0" err="1" smtClean="0"/>
              <a:t>Débouchez</a:t>
            </a:r>
            <a:r>
              <a:rPr lang="en-US" sz="2400" dirty="0" smtClean="0"/>
              <a:t> les </a:t>
            </a:r>
            <a:r>
              <a:rPr lang="en-US" sz="2400" dirty="0" err="1" smtClean="0"/>
              <a:t>deux</a:t>
            </a:r>
            <a:r>
              <a:rPr lang="en-US" sz="2400" dirty="0" smtClean="0"/>
              <a:t> </a:t>
            </a:r>
            <a:r>
              <a:rPr lang="en-US" sz="2400" dirty="0" err="1" smtClean="0"/>
              <a:t>bouteilles</a:t>
            </a:r>
            <a:r>
              <a:rPr lang="en-US" sz="2400" dirty="0" smtClean="0"/>
              <a:t>,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un </a:t>
            </a:r>
            <a:r>
              <a:rPr lang="en-US" sz="2400" dirty="0" err="1" smtClean="0"/>
              <a:t>paquet</a:t>
            </a:r>
            <a:r>
              <a:rPr lang="en-US" sz="2400" dirty="0" smtClean="0"/>
              <a:t> du </a:t>
            </a:r>
            <a:r>
              <a:rPr lang="en-US" sz="2400" dirty="0" err="1" smtClean="0"/>
              <a:t>réactif</a:t>
            </a:r>
            <a:r>
              <a:rPr lang="en-US" sz="2400" dirty="0" smtClean="0"/>
              <a:t> #2 à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bouteille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242" name="Picture 2" descr="C:\Documents and Settings\Administrator\My Documents\My Pictures\OWD\OWD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237144" cy="3928486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3716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(Continuer) </a:t>
            </a:r>
            <a:r>
              <a:rPr lang="en-US" sz="2400" dirty="0" err="1" smtClean="0"/>
              <a:t>Refermez</a:t>
            </a:r>
            <a:r>
              <a:rPr lang="en-US" sz="2400" dirty="0" smtClean="0"/>
              <a:t> </a:t>
            </a:r>
            <a:r>
              <a:rPr lang="en-US" sz="2400" dirty="0" err="1" smtClean="0"/>
              <a:t>solidement</a:t>
            </a:r>
            <a:r>
              <a:rPr lang="en-US" sz="2400" dirty="0" smtClean="0"/>
              <a:t> et </a:t>
            </a:r>
            <a:r>
              <a:rPr lang="en-US" sz="2400" dirty="0" err="1" smtClean="0"/>
              <a:t>secouez</a:t>
            </a:r>
            <a:r>
              <a:rPr lang="en-US" sz="2400" dirty="0" smtClean="0"/>
              <a:t> </a:t>
            </a:r>
            <a:r>
              <a:rPr lang="en-US" sz="2400" dirty="0" err="1" smtClean="0"/>
              <a:t>vigoureusement</a:t>
            </a:r>
            <a:r>
              <a:rPr lang="en-US" sz="2400" dirty="0" smtClean="0"/>
              <a:t> pendant 15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(</a:t>
            </a:r>
            <a:r>
              <a:rPr lang="en-US" sz="2400" dirty="0" err="1" smtClean="0"/>
              <a:t>bouteilles</a:t>
            </a:r>
            <a:r>
              <a:rPr lang="en-US" sz="2400" dirty="0" smtClean="0"/>
              <a:t> </a:t>
            </a:r>
            <a:r>
              <a:rPr lang="en-US" sz="2400" dirty="0" err="1" smtClean="0"/>
              <a:t>verticales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11267" name="Picture 3" descr="C:\Documents and Settings\Administrator\My Documents\My Pictures\OWD\OWD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284472" cy="3963988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35814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99060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100" dirty="0" smtClean="0"/>
              <a:t>Laissez </a:t>
            </a:r>
            <a:r>
              <a:rPr lang="en-US" sz="2100" dirty="0" err="1" smtClean="0"/>
              <a:t>reposer</a:t>
            </a:r>
            <a:r>
              <a:rPr lang="en-US" sz="2100" dirty="0" smtClean="0"/>
              <a:t> les </a:t>
            </a:r>
            <a:r>
              <a:rPr lang="en-US" sz="2100" dirty="0" err="1" smtClean="0"/>
              <a:t>bouteilles</a:t>
            </a:r>
            <a:r>
              <a:rPr lang="en-US" sz="2100" dirty="0" smtClean="0"/>
              <a:t> pendant 2 minutes (</a:t>
            </a:r>
            <a:r>
              <a:rPr lang="en-US" sz="2100" dirty="0" err="1" smtClean="0"/>
              <a:t>ceci</a:t>
            </a:r>
            <a:r>
              <a:rPr lang="en-US" sz="2100" dirty="0" smtClean="0"/>
              <a:t> </a:t>
            </a:r>
            <a:r>
              <a:rPr lang="en-US" sz="2100" dirty="0" err="1" smtClean="0"/>
              <a:t>assurera</a:t>
            </a:r>
            <a:r>
              <a:rPr lang="en-US" sz="2100" dirty="0" smtClean="0"/>
              <a:t> </a:t>
            </a:r>
            <a:r>
              <a:rPr lang="en-US" sz="2100" dirty="0" err="1" smtClean="0"/>
              <a:t>qu’il</a:t>
            </a:r>
            <a:r>
              <a:rPr lang="en-US" sz="2100" dirty="0" smtClean="0"/>
              <a:t> </a:t>
            </a:r>
            <a:r>
              <a:rPr lang="en-US" sz="2100" dirty="0" err="1" smtClean="0"/>
              <a:t>n’y</a:t>
            </a:r>
            <a:r>
              <a:rPr lang="en-US" sz="2100" dirty="0" smtClean="0"/>
              <a:t> a </a:t>
            </a:r>
            <a:r>
              <a:rPr lang="en-US" sz="2100" dirty="0" err="1" smtClean="0"/>
              <a:t>aucune</a:t>
            </a:r>
            <a:r>
              <a:rPr lang="en-US" sz="2100" dirty="0" smtClean="0"/>
              <a:t> </a:t>
            </a:r>
            <a:r>
              <a:rPr lang="en-US" sz="2100" dirty="0" err="1" smtClean="0"/>
              <a:t>interférence</a:t>
            </a:r>
            <a:r>
              <a:rPr lang="en-US" sz="2100" dirty="0" smtClean="0"/>
              <a:t> avec le </a:t>
            </a:r>
            <a:r>
              <a:rPr lang="en-US" sz="2100" dirty="0" err="1" smtClean="0"/>
              <a:t>sulfure</a:t>
            </a:r>
            <a:r>
              <a:rPr lang="en-US" sz="2100" dirty="0" smtClean="0"/>
              <a:t> </a:t>
            </a:r>
            <a:r>
              <a:rPr lang="en-US" sz="2100" dirty="0" err="1" smtClean="0"/>
              <a:t>d’hydrogène</a:t>
            </a:r>
            <a:r>
              <a:rPr lang="en-US" sz="2100" dirty="0" smtClean="0"/>
              <a:t>).</a:t>
            </a:r>
          </a:p>
          <a:p>
            <a:pPr marL="457200" indent="-457200">
              <a:buAutoNum type="arabicPeriod" startAt="4"/>
            </a:pPr>
            <a:r>
              <a:rPr lang="en-US" sz="2100" dirty="0" smtClean="0"/>
              <a:t>Pendant </a:t>
            </a:r>
            <a:r>
              <a:rPr lang="en-US" sz="2100" dirty="0" err="1" smtClean="0"/>
              <a:t>l’attente</a:t>
            </a:r>
            <a:r>
              <a:rPr lang="en-US" sz="2100" dirty="0" smtClean="0"/>
              <a:t>, </a:t>
            </a:r>
            <a:r>
              <a:rPr lang="en-US" sz="2100" dirty="0" err="1" smtClean="0"/>
              <a:t>préparez</a:t>
            </a:r>
            <a:r>
              <a:rPr lang="en-US" sz="2100" dirty="0" smtClean="0"/>
              <a:t> les </a:t>
            </a:r>
            <a:r>
              <a:rPr lang="en-US" sz="2100" dirty="0" err="1" smtClean="0"/>
              <a:t>bandes</a:t>
            </a:r>
            <a:r>
              <a:rPr lang="en-US" sz="2100" dirty="0" smtClean="0"/>
              <a:t> de </a:t>
            </a:r>
            <a:r>
              <a:rPr lang="en-US" sz="2100" dirty="0" err="1" smtClean="0"/>
              <a:t>réactif</a:t>
            </a:r>
            <a:r>
              <a:rPr lang="en-US" sz="2100" dirty="0" smtClean="0"/>
              <a:t> en les </a:t>
            </a:r>
            <a:r>
              <a:rPr lang="en-US" sz="2100" dirty="0" err="1" smtClean="0"/>
              <a:t>insérant</a:t>
            </a:r>
            <a:r>
              <a:rPr lang="en-US" sz="2100" dirty="0" smtClean="0"/>
              <a:t> </a:t>
            </a:r>
            <a:r>
              <a:rPr lang="en-US" sz="2100" dirty="0" err="1" smtClean="0"/>
              <a:t>dans</a:t>
            </a:r>
            <a:r>
              <a:rPr lang="en-US" sz="2100" dirty="0" smtClean="0"/>
              <a:t> les </a:t>
            </a:r>
            <a:r>
              <a:rPr lang="en-US" sz="2100" dirty="0" err="1" smtClean="0"/>
              <a:t>bouchons</a:t>
            </a:r>
            <a:r>
              <a:rPr lang="en-US" sz="2100" dirty="0" smtClean="0"/>
              <a:t> à clips </a:t>
            </a:r>
            <a:r>
              <a:rPr lang="en-US" sz="2100" b="1" dirty="0" smtClean="0"/>
              <a:t>(ne </a:t>
            </a:r>
            <a:r>
              <a:rPr lang="en-US" sz="2100" b="1" dirty="0" err="1" smtClean="0"/>
              <a:t>touchez</a:t>
            </a:r>
            <a:r>
              <a:rPr lang="en-US" sz="2100" b="1" dirty="0" smtClean="0"/>
              <a:t> pas les petites garnitures </a:t>
            </a:r>
            <a:r>
              <a:rPr lang="en-US" sz="2100" b="1" dirty="0" err="1" smtClean="0"/>
              <a:t>sur</a:t>
            </a:r>
            <a:r>
              <a:rPr lang="en-US" sz="2100" b="1" dirty="0" smtClean="0"/>
              <a:t> la </a:t>
            </a:r>
            <a:r>
              <a:rPr lang="en-US" sz="2100" b="1" dirty="0" err="1" smtClean="0"/>
              <a:t>bande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d’essai</a:t>
            </a:r>
            <a:r>
              <a:rPr lang="en-US" sz="2100" b="1" dirty="0" smtClean="0"/>
              <a:t>).  </a:t>
            </a:r>
            <a:r>
              <a:rPr lang="en-US" sz="2100" dirty="0" err="1" smtClean="0"/>
              <a:t>Insérez</a:t>
            </a:r>
            <a:r>
              <a:rPr lang="en-US" sz="2100" dirty="0" smtClean="0"/>
              <a:t> la </a:t>
            </a:r>
            <a:r>
              <a:rPr lang="en-US" sz="2100" dirty="0" err="1" smtClean="0"/>
              <a:t>bande</a:t>
            </a:r>
            <a:r>
              <a:rPr lang="en-US" sz="2100" dirty="0" smtClean="0"/>
              <a:t> </a:t>
            </a:r>
            <a:r>
              <a:rPr lang="en-US" sz="2100" dirty="0" err="1" smtClean="0"/>
              <a:t>dans</a:t>
            </a:r>
            <a:r>
              <a:rPr lang="en-US" sz="2100" dirty="0" smtClean="0"/>
              <a:t> la </a:t>
            </a:r>
            <a:r>
              <a:rPr lang="en-US" sz="2100" dirty="0" err="1" smtClean="0"/>
              <a:t>tourelle</a:t>
            </a:r>
            <a:r>
              <a:rPr lang="en-US" sz="2100" dirty="0" smtClean="0"/>
              <a:t> la garniture la première, </a:t>
            </a:r>
            <a:r>
              <a:rPr lang="en-US" sz="2100" dirty="0" err="1" smtClean="0"/>
              <a:t>jusqu’à</a:t>
            </a:r>
            <a:r>
              <a:rPr lang="en-US" sz="2100" dirty="0" smtClean="0"/>
              <a:t> </a:t>
            </a:r>
            <a:r>
              <a:rPr lang="en-US" sz="2100" dirty="0" err="1" smtClean="0"/>
              <a:t>ce</a:t>
            </a:r>
            <a:r>
              <a:rPr lang="en-US" sz="2100" dirty="0" smtClean="0"/>
              <a:t> </a:t>
            </a:r>
            <a:r>
              <a:rPr lang="en-US" sz="2100" dirty="0" err="1" smtClean="0"/>
              <a:t>que</a:t>
            </a:r>
            <a:r>
              <a:rPr lang="en-US" sz="2100" dirty="0" smtClean="0"/>
              <a:t> la </a:t>
            </a:r>
            <a:r>
              <a:rPr lang="en-US" sz="2100" dirty="0" err="1" smtClean="0"/>
              <a:t>ligne</a:t>
            </a:r>
            <a:r>
              <a:rPr lang="en-US" sz="2100" dirty="0" smtClean="0"/>
              <a:t> rouge </a:t>
            </a:r>
            <a:r>
              <a:rPr lang="en-US" sz="2100" dirty="0" err="1" smtClean="0"/>
              <a:t>soit</a:t>
            </a:r>
            <a:r>
              <a:rPr lang="en-US" sz="2100" dirty="0" smtClean="0"/>
              <a:t> au </a:t>
            </a:r>
            <a:r>
              <a:rPr lang="en-US" sz="2100" dirty="0" err="1" smtClean="0"/>
              <a:t>niveau</a:t>
            </a:r>
            <a:r>
              <a:rPr lang="en-US" sz="2100" dirty="0" smtClean="0"/>
              <a:t> du </a:t>
            </a:r>
            <a:r>
              <a:rPr lang="en-US" sz="2100" dirty="0" err="1" smtClean="0"/>
              <a:t>dessus</a:t>
            </a:r>
            <a:r>
              <a:rPr lang="en-US" sz="2100" dirty="0" smtClean="0"/>
              <a:t> la </a:t>
            </a:r>
            <a:r>
              <a:rPr lang="en-US" sz="2100" dirty="0" err="1" smtClean="0"/>
              <a:t>tourelle</a:t>
            </a:r>
            <a:r>
              <a:rPr lang="en-US" sz="2100" dirty="0" smtClean="0"/>
              <a:t>.</a:t>
            </a:r>
            <a:endParaRPr lang="en-US" sz="2100" dirty="0"/>
          </a:p>
        </p:txBody>
      </p:sp>
      <p:pic>
        <p:nvPicPr>
          <p:cNvPr id="12291" name="Picture 3" descr="C:\Documents and Settings\Administrator\My Documents\My Pictures\OWD\OWD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810000"/>
            <a:ext cx="2057400" cy="2742762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9144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066800"/>
            <a:ext cx="7543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5.  (Continuer) </a:t>
            </a:r>
            <a:r>
              <a:rPr lang="en-US" sz="1900" dirty="0" err="1" smtClean="0"/>
              <a:t>Maintenant</a:t>
            </a:r>
            <a:r>
              <a:rPr lang="en-US" sz="1900" dirty="0" smtClean="0"/>
              <a:t> </a:t>
            </a:r>
            <a:r>
              <a:rPr lang="en-US" sz="1900" dirty="0" err="1" smtClean="0"/>
              <a:t>fermez</a:t>
            </a:r>
            <a:r>
              <a:rPr lang="en-US" sz="1900" dirty="0" smtClean="0"/>
              <a:t> (</a:t>
            </a:r>
            <a:r>
              <a:rPr lang="en-US" sz="1900" dirty="0" err="1" smtClean="0"/>
              <a:t>clipez</a:t>
            </a:r>
            <a:r>
              <a:rPr lang="en-US" sz="1900" dirty="0" smtClean="0"/>
              <a:t> le </a:t>
            </a:r>
            <a:r>
              <a:rPr lang="en-US" sz="1900" dirty="0" err="1" smtClean="0"/>
              <a:t>bouchon</a:t>
            </a:r>
            <a:r>
              <a:rPr lang="en-US" sz="1900" dirty="0" smtClean="0"/>
              <a:t> </a:t>
            </a:r>
            <a:r>
              <a:rPr lang="en-US" sz="1900" dirty="0" err="1" smtClean="0"/>
              <a:t>vers</a:t>
            </a:r>
            <a:r>
              <a:rPr lang="en-US" sz="1900" dirty="0" smtClean="0"/>
              <a:t> le bas) la </a:t>
            </a:r>
            <a:r>
              <a:rPr lang="en-US" sz="1900" dirty="0" err="1" smtClean="0"/>
              <a:t>tourelle</a:t>
            </a:r>
            <a:r>
              <a:rPr lang="en-US" sz="1900" dirty="0" smtClean="0"/>
              <a:t>, qui </a:t>
            </a:r>
            <a:r>
              <a:rPr lang="en-US" sz="1900" dirty="0" err="1" smtClean="0"/>
              <a:t>tiendra</a:t>
            </a:r>
            <a:r>
              <a:rPr lang="en-US" sz="1900" dirty="0" smtClean="0"/>
              <a:t> la </a:t>
            </a:r>
            <a:r>
              <a:rPr lang="en-US" sz="1900" dirty="0" err="1" smtClean="0"/>
              <a:t>bande</a:t>
            </a:r>
            <a:r>
              <a:rPr lang="en-US" sz="1900" dirty="0" smtClean="0"/>
              <a:t> </a:t>
            </a:r>
            <a:r>
              <a:rPr lang="en-US" sz="1900" dirty="0" err="1" smtClean="0"/>
              <a:t>d’essai</a:t>
            </a:r>
            <a:r>
              <a:rPr lang="en-US" sz="1900" dirty="0" smtClean="0"/>
              <a:t> en place.  </a:t>
            </a:r>
            <a:r>
              <a:rPr lang="en-US" sz="1900" dirty="0" err="1" smtClean="0"/>
              <a:t>Assurez-vous</a:t>
            </a:r>
            <a:r>
              <a:rPr lang="en-US" sz="1900" dirty="0" smtClean="0"/>
              <a:t> </a:t>
            </a:r>
            <a:r>
              <a:rPr lang="en-US" sz="1900" dirty="0" err="1" smtClean="0"/>
              <a:t>que</a:t>
            </a:r>
            <a:r>
              <a:rPr lang="en-US" sz="1900" dirty="0" smtClean="0"/>
              <a:t> la </a:t>
            </a:r>
            <a:r>
              <a:rPr lang="en-US" sz="1900" dirty="0" err="1" smtClean="0"/>
              <a:t>bande</a:t>
            </a:r>
            <a:r>
              <a:rPr lang="en-US" sz="1900" dirty="0" smtClean="0"/>
              <a:t> </a:t>
            </a:r>
            <a:r>
              <a:rPr lang="en-US" sz="1900" dirty="0" err="1" smtClean="0"/>
              <a:t>d’essai</a:t>
            </a:r>
            <a:r>
              <a:rPr lang="en-US" sz="1900" dirty="0" smtClean="0"/>
              <a:t> </a:t>
            </a:r>
            <a:r>
              <a:rPr lang="en-US" sz="1900" dirty="0" err="1" smtClean="0"/>
              <a:t>est</a:t>
            </a:r>
            <a:r>
              <a:rPr lang="en-US" sz="1900" dirty="0" smtClean="0"/>
              <a:t> </a:t>
            </a:r>
            <a:r>
              <a:rPr lang="en-US" sz="1900" dirty="0" err="1" smtClean="0"/>
              <a:t>placée</a:t>
            </a:r>
            <a:r>
              <a:rPr lang="en-US" sz="1900" dirty="0" smtClean="0"/>
              <a:t> au milieu du </a:t>
            </a:r>
            <a:r>
              <a:rPr lang="en-US" sz="1900" dirty="0" err="1" smtClean="0"/>
              <a:t>bouchon</a:t>
            </a:r>
            <a:r>
              <a:rPr lang="en-US" sz="1900" dirty="0" smtClean="0"/>
              <a:t>, de </a:t>
            </a:r>
            <a:r>
              <a:rPr lang="en-US" sz="1900" dirty="0" err="1" smtClean="0"/>
              <a:t>sorte</a:t>
            </a:r>
            <a:r>
              <a:rPr lang="en-US" sz="1900" dirty="0" smtClean="0"/>
              <a:t> </a:t>
            </a:r>
            <a:r>
              <a:rPr lang="en-US" sz="1900" dirty="0" err="1" smtClean="0"/>
              <a:t>qu’elle</a:t>
            </a:r>
            <a:r>
              <a:rPr lang="en-US" sz="1900" dirty="0" smtClean="0"/>
              <a:t> </a:t>
            </a:r>
            <a:r>
              <a:rPr lang="en-US" sz="1900" dirty="0" err="1" smtClean="0"/>
              <a:t>pende</a:t>
            </a:r>
            <a:r>
              <a:rPr lang="en-US" sz="1900" dirty="0" smtClean="0"/>
              <a:t> </a:t>
            </a:r>
            <a:r>
              <a:rPr lang="en-US" sz="1900" dirty="0" err="1" smtClean="0"/>
              <a:t>droit</a:t>
            </a:r>
            <a:r>
              <a:rPr lang="en-US" sz="1900" dirty="0" smtClean="0"/>
              <a:t> du </a:t>
            </a:r>
            <a:r>
              <a:rPr lang="en-US" sz="1900" dirty="0" err="1" smtClean="0"/>
              <a:t>bouchon</a:t>
            </a:r>
            <a:r>
              <a:rPr lang="en-US" sz="1900" dirty="0" smtClean="0"/>
              <a:t>, </a:t>
            </a:r>
            <a:r>
              <a:rPr lang="en-US" sz="1900" dirty="0" err="1" smtClean="0"/>
              <a:t>faites</a:t>
            </a:r>
            <a:r>
              <a:rPr lang="en-US" sz="1900" dirty="0" smtClean="0"/>
              <a:t> </a:t>
            </a:r>
            <a:r>
              <a:rPr lang="en-US" sz="1900" dirty="0" err="1" smtClean="0"/>
              <a:t>ceci</a:t>
            </a:r>
            <a:r>
              <a:rPr lang="en-US" sz="1900" dirty="0" smtClean="0"/>
              <a:t> par </a:t>
            </a:r>
            <a:r>
              <a:rPr lang="en-US" sz="1900" dirty="0" err="1" smtClean="0"/>
              <a:t>plier</a:t>
            </a:r>
            <a:r>
              <a:rPr lang="en-US" sz="1900" dirty="0" smtClean="0"/>
              <a:t> la </a:t>
            </a:r>
            <a:r>
              <a:rPr lang="en-US" sz="1900" dirty="0" err="1" smtClean="0"/>
              <a:t>bande</a:t>
            </a:r>
            <a:r>
              <a:rPr lang="en-US" sz="1900" dirty="0" smtClean="0"/>
              <a:t> </a:t>
            </a:r>
            <a:r>
              <a:rPr lang="en-US" sz="1900" dirty="0" err="1" smtClean="0"/>
              <a:t>d’essai</a:t>
            </a:r>
            <a:r>
              <a:rPr lang="en-US" sz="1900" dirty="0" smtClean="0"/>
              <a:t> </a:t>
            </a:r>
            <a:r>
              <a:rPr lang="en-US" sz="1900" dirty="0" err="1" smtClean="0"/>
              <a:t>mais</a:t>
            </a:r>
            <a:r>
              <a:rPr lang="en-US" sz="1900" dirty="0" smtClean="0"/>
              <a:t> en </a:t>
            </a:r>
            <a:r>
              <a:rPr lang="en-US" sz="1900" dirty="0" err="1" smtClean="0"/>
              <a:t>même</a:t>
            </a:r>
            <a:r>
              <a:rPr lang="en-US" sz="1900" dirty="0" smtClean="0"/>
              <a:t> temps </a:t>
            </a:r>
            <a:r>
              <a:rPr lang="en-US" sz="1900" dirty="0" err="1" smtClean="0"/>
              <a:t>faites</a:t>
            </a:r>
            <a:r>
              <a:rPr lang="en-US" sz="1900" dirty="0" smtClean="0"/>
              <a:t> attention de ne pas </a:t>
            </a:r>
            <a:r>
              <a:rPr lang="en-US" sz="1900" dirty="0" err="1" smtClean="0"/>
              <a:t>toucher</a:t>
            </a:r>
            <a:r>
              <a:rPr lang="en-US" sz="1900" dirty="0" smtClean="0"/>
              <a:t> la garniture </a:t>
            </a:r>
            <a:r>
              <a:rPr lang="en-US" sz="1900" dirty="0" err="1" smtClean="0"/>
              <a:t>d’essai</a:t>
            </a:r>
            <a:r>
              <a:rPr lang="en-US" sz="1900" dirty="0" smtClean="0"/>
              <a:t>.</a:t>
            </a:r>
            <a:endParaRPr lang="en-US" sz="1900" dirty="0"/>
          </a:p>
        </p:txBody>
      </p:sp>
      <p:pic>
        <p:nvPicPr>
          <p:cNvPr id="13314" name="Picture 2" descr="C:\Documents and Settings\Administrator\My Documents\My Pictures\OWD\OWD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590800"/>
            <a:ext cx="5265639" cy="394986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00100" y="175504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6.  </a:t>
            </a:r>
            <a:r>
              <a:rPr lang="en-US" sz="2400" dirty="0" err="1" smtClean="0"/>
              <a:t>Débouchez</a:t>
            </a:r>
            <a:r>
              <a:rPr lang="en-US" sz="2400" dirty="0" smtClean="0"/>
              <a:t> les </a:t>
            </a:r>
            <a:r>
              <a:rPr lang="en-US" sz="2400" dirty="0" err="1" smtClean="0"/>
              <a:t>deux</a:t>
            </a:r>
            <a:r>
              <a:rPr lang="en-US" sz="2400" dirty="0" smtClean="0"/>
              <a:t> </a:t>
            </a:r>
            <a:r>
              <a:rPr lang="en-US" sz="2400" dirty="0" err="1" smtClean="0"/>
              <a:t>bouteilles</a:t>
            </a:r>
            <a:r>
              <a:rPr lang="en-US" sz="2400" dirty="0" smtClean="0"/>
              <a:t>,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un </a:t>
            </a:r>
            <a:r>
              <a:rPr lang="en-US" sz="2400" dirty="0" err="1" smtClean="0"/>
              <a:t>paquet</a:t>
            </a:r>
            <a:r>
              <a:rPr lang="en-US" sz="2400" dirty="0" smtClean="0"/>
              <a:t> du </a:t>
            </a:r>
            <a:r>
              <a:rPr lang="en-US" sz="2400" dirty="0" err="1" smtClean="0"/>
              <a:t>réactif</a:t>
            </a:r>
            <a:r>
              <a:rPr lang="en-US" sz="2400" dirty="0" smtClean="0"/>
              <a:t> #3 à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bouteille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4338" name="Picture 2" descr="C:\Documents and Settings\Administrator\My Documents\My Pictures\OWD\OWD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590800"/>
            <a:ext cx="5334000" cy="400113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3716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6.  (Continuer) </a:t>
            </a:r>
            <a:r>
              <a:rPr lang="en-US" sz="2400" dirty="0" err="1" smtClean="0"/>
              <a:t>Refermez</a:t>
            </a:r>
            <a:r>
              <a:rPr lang="en-US" sz="2400" dirty="0" smtClean="0"/>
              <a:t> </a:t>
            </a:r>
            <a:r>
              <a:rPr lang="en-US" sz="2400" dirty="0" err="1" smtClean="0"/>
              <a:t>solidement</a:t>
            </a:r>
            <a:r>
              <a:rPr lang="en-US" sz="2400" dirty="0" smtClean="0"/>
              <a:t> à </a:t>
            </a:r>
            <a:r>
              <a:rPr lang="en-US" sz="2400" dirty="0" err="1" smtClean="0"/>
              <a:t>l’aide</a:t>
            </a:r>
            <a:r>
              <a:rPr lang="en-US" sz="2400" dirty="0" smtClean="0"/>
              <a:t> du </a:t>
            </a:r>
            <a:r>
              <a:rPr lang="en-US" sz="2400" dirty="0" err="1" smtClean="0"/>
              <a:t>bouchon</a:t>
            </a:r>
            <a:r>
              <a:rPr lang="en-US" sz="2400" dirty="0" smtClean="0"/>
              <a:t> </a:t>
            </a:r>
            <a:r>
              <a:rPr lang="en-US" sz="2400" dirty="0" err="1" smtClean="0"/>
              <a:t>jaune</a:t>
            </a:r>
            <a:r>
              <a:rPr lang="en-US" sz="2400" dirty="0" smtClean="0"/>
              <a:t> et </a:t>
            </a:r>
            <a:r>
              <a:rPr lang="en-US" sz="2400" dirty="0" err="1" smtClean="0"/>
              <a:t>secouez</a:t>
            </a:r>
            <a:r>
              <a:rPr lang="en-US" sz="2400" dirty="0" smtClean="0"/>
              <a:t> </a:t>
            </a:r>
            <a:r>
              <a:rPr lang="en-US" sz="2400" dirty="0" err="1" smtClean="0"/>
              <a:t>vigoureusement</a:t>
            </a:r>
            <a:r>
              <a:rPr lang="en-US" sz="2400" dirty="0" smtClean="0"/>
              <a:t> pendant 15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(</a:t>
            </a:r>
            <a:r>
              <a:rPr lang="en-US" sz="2400" dirty="0" err="1" smtClean="0"/>
              <a:t>bouteilles</a:t>
            </a:r>
            <a:r>
              <a:rPr lang="en-US" sz="2400" dirty="0" smtClean="0"/>
              <a:t> </a:t>
            </a:r>
            <a:r>
              <a:rPr lang="en-US" sz="2400" dirty="0" err="1" smtClean="0"/>
              <a:t>verticales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15362" name="Picture 2" descr="C:\Documents and Settings\Administrator\My Documents\My Pictures\OWD\OWD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282354" cy="39624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2954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Comment </a:t>
            </a:r>
            <a:r>
              <a:rPr lang="en-US" sz="4000" dirty="0" err="1" smtClean="0"/>
              <a:t>est-ce</a:t>
            </a:r>
            <a:r>
              <a:rPr lang="en-US" sz="4000" dirty="0" smtClean="0"/>
              <a:t> </a:t>
            </a:r>
            <a:r>
              <a:rPr lang="fr-CA" sz="4000" dirty="0" smtClean="0"/>
              <a:t>que</a:t>
            </a:r>
            <a:r>
              <a:rPr lang="en-US" sz="4000" dirty="0" smtClean="0"/>
              <a:t> je </a:t>
            </a:r>
            <a:r>
              <a:rPr lang="en-US" sz="4000" dirty="0" err="1" smtClean="0"/>
              <a:t>peux</a:t>
            </a:r>
            <a:r>
              <a:rPr lang="en-US" sz="4000" dirty="0" smtClean="0"/>
              <a:t> </a:t>
            </a:r>
            <a:r>
              <a:rPr lang="fr-CA" sz="4000" dirty="0" smtClean="0"/>
              <a:t>recevoir</a:t>
            </a:r>
            <a:r>
              <a:rPr lang="en-US" sz="4000" dirty="0" smtClean="0"/>
              <a:t> </a:t>
            </a:r>
            <a:r>
              <a:rPr lang="en-US" sz="4000" dirty="0" err="1" smtClean="0"/>
              <a:t>ce</a:t>
            </a:r>
            <a:r>
              <a:rPr lang="en-US" sz="4000" dirty="0" smtClean="0"/>
              <a:t> kit super?</a:t>
            </a:r>
            <a:endParaRPr lang="en-US" sz="4000" dirty="0"/>
          </a:p>
        </p:txBody>
      </p:sp>
      <p:pic>
        <p:nvPicPr>
          <p:cNvPr id="27651" name="Picture 3" descr="C:\Documents and Settings\HP_Owner\Local Settings\Temporary Internet Files\Content.IE5\H9Z8KGS5\MC90036608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181600"/>
            <a:ext cx="1218512" cy="8099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38200" y="26670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Plusieurs</a:t>
            </a:r>
            <a:r>
              <a:rPr lang="en-US" sz="2000" dirty="0" smtClean="0"/>
              <a:t> kits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subventionnés</a:t>
            </a:r>
            <a:r>
              <a:rPr lang="en-US" sz="2000" dirty="0" smtClean="0"/>
              <a:t> par </a:t>
            </a:r>
            <a:r>
              <a:rPr lang="en-US" sz="2000" dirty="0" err="1" smtClean="0"/>
              <a:t>fondations</a:t>
            </a:r>
            <a:r>
              <a:rPr lang="en-US" sz="2000" dirty="0" smtClean="0"/>
              <a:t>/</a:t>
            </a:r>
            <a:r>
              <a:rPr lang="en-US" sz="2000" dirty="0" err="1" smtClean="0"/>
              <a:t>compagnies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76300" y="3030665"/>
            <a:ext cx="701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Les kits </a:t>
            </a:r>
            <a:r>
              <a:rPr lang="en-US" sz="2000" dirty="0" err="1" smtClean="0"/>
              <a:t>peuvent</a:t>
            </a:r>
            <a:r>
              <a:rPr lang="en-US" sz="2000" dirty="0" smtClean="0"/>
              <a:t> </a:t>
            </a:r>
            <a:r>
              <a:rPr lang="en-US" sz="2000" dirty="0" err="1" smtClean="0"/>
              <a:t>aussi</a:t>
            </a:r>
            <a:r>
              <a:rPr lang="en-US" sz="2000" dirty="0" smtClean="0"/>
              <a:t> </a:t>
            </a:r>
            <a:r>
              <a:rPr lang="en-US" sz="2000" dirty="0" err="1" smtClean="0"/>
              <a:t>être</a:t>
            </a:r>
            <a:r>
              <a:rPr lang="en-US" sz="2000" dirty="0" smtClean="0"/>
              <a:t> </a:t>
            </a:r>
            <a:r>
              <a:rPr lang="en-US" sz="2000" dirty="0" err="1" smtClean="0"/>
              <a:t>acheté</a:t>
            </a:r>
            <a:r>
              <a:rPr lang="en-US" sz="2000" dirty="0" smtClean="0"/>
              <a:t> par des </a:t>
            </a:r>
            <a:r>
              <a:rPr lang="en-US" sz="2000" dirty="0" err="1" smtClean="0"/>
              <a:t>écoles</a:t>
            </a:r>
            <a:r>
              <a:rPr lang="en-US" sz="2000" dirty="0" smtClean="0"/>
              <a:t>/divisions </a:t>
            </a:r>
            <a:r>
              <a:rPr lang="en-US" sz="2000" dirty="0" err="1" smtClean="0"/>
              <a:t>scolaires</a:t>
            </a:r>
            <a:r>
              <a:rPr lang="en-US" sz="2000" dirty="0" smtClean="0"/>
              <a:t> </a:t>
            </a:r>
            <a:r>
              <a:rPr lang="en-US" sz="2000" dirty="0" err="1" smtClean="0"/>
              <a:t>eux-mêmes</a:t>
            </a:r>
            <a:r>
              <a:rPr lang="en-US" sz="2000" dirty="0" smtClean="0"/>
              <a:t> pour des </a:t>
            </a:r>
            <a:r>
              <a:rPr lang="en-US" sz="2000" dirty="0" err="1" smtClean="0"/>
              <a:t>coûts</a:t>
            </a:r>
            <a:r>
              <a:rPr lang="en-US" sz="2000" dirty="0" smtClean="0"/>
              <a:t> </a:t>
            </a:r>
            <a:r>
              <a:rPr lang="en-US" sz="2000" dirty="0" err="1" smtClean="0"/>
              <a:t>raisonnables</a:t>
            </a:r>
            <a:r>
              <a:rPr lang="en-US" sz="2000" dirty="0" smtClean="0"/>
              <a:t> (on charge </a:t>
            </a:r>
            <a:r>
              <a:rPr lang="en-US" sz="2000" dirty="0" err="1" smtClean="0"/>
              <a:t>seulement</a:t>
            </a:r>
            <a:r>
              <a:rPr lang="en-US" sz="2000" dirty="0" smtClean="0"/>
              <a:t> </a:t>
            </a:r>
            <a:r>
              <a:rPr lang="en-US" sz="2000" dirty="0" err="1" smtClean="0"/>
              <a:t>assez</a:t>
            </a:r>
            <a:r>
              <a:rPr lang="en-US" sz="2000" dirty="0" smtClean="0"/>
              <a:t> pour </a:t>
            </a:r>
            <a:r>
              <a:rPr lang="en-US" sz="2000" dirty="0" err="1" smtClean="0"/>
              <a:t>pouvoir</a:t>
            </a:r>
            <a:r>
              <a:rPr lang="en-US" sz="2000" dirty="0" smtClean="0"/>
              <a:t> </a:t>
            </a:r>
            <a:r>
              <a:rPr lang="en-US" sz="2000" dirty="0" err="1" smtClean="0"/>
              <a:t>récupérer</a:t>
            </a:r>
            <a:r>
              <a:rPr lang="en-US" sz="2000" dirty="0" smtClean="0"/>
              <a:t> les </a:t>
            </a:r>
            <a:r>
              <a:rPr lang="en-US" sz="2000" dirty="0" err="1" smtClean="0"/>
              <a:t>frais</a:t>
            </a:r>
            <a:r>
              <a:rPr lang="en-US" sz="2000" dirty="0" smtClean="0"/>
              <a:t>). Pour </a:t>
            </a:r>
            <a:r>
              <a:rPr lang="en-US" sz="2000" dirty="0" err="1" smtClean="0"/>
              <a:t>découvrir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votre</a:t>
            </a:r>
            <a:r>
              <a:rPr lang="en-US" sz="2000" dirty="0" smtClean="0"/>
              <a:t> </a:t>
            </a:r>
            <a:r>
              <a:rPr lang="en-US" sz="2000" dirty="0" err="1" smtClean="0"/>
              <a:t>école</a:t>
            </a:r>
            <a:r>
              <a:rPr lang="en-US" sz="2000" dirty="0" smtClean="0"/>
              <a:t> </a:t>
            </a:r>
            <a:r>
              <a:rPr lang="en-US" sz="2000" dirty="0" err="1" smtClean="0"/>
              <a:t>peut</a:t>
            </a:r>
            <a:r>
              <a:rPr lang="en-US" sz="2000" dirty="0" smtClean="0"/>
              <a:t> </a:t>
            </a:r>
            <a:r>
              <a:rPr lang="en-US" sz="2000" dirty="0" err="1" smtClean="0"/>
              <a:t>recevoir</a:t>
            </a:r>
            <a:r>
              <a:rPr lang="en-US" sz="2000" dirty="0" smtClean="0"/>
              <a:t> un kit </a:t>
            </a:r>
            <a:r>
              <a:rPr lang="en-US" sz="2000" dirty="0" err="1" smtClean="0"/>
              <a:t>subventionné</a:t>
            </a:r>
            <a:r>
              <a:rPr lang="en-US" sz="2000" dirty="0" smtClean="0"/>
              <a:t> </a:t>
            </a:r>
            <a:r>
              <a:rPr lang="en-US" sz="2000" dirty="0" err="1" smtClean="0"/>
              <a:t>contacté</a:t>
            </a:r>
            <a:r>
              <a:rPr lang="en-US" sz="2000" dirty="0" smtClean="0"/>
              <a:t> nous SVP.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7400" y="52578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Courriel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5"/>
              </a:rPr>
              <a:t>info@safewater.org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7656" name="Picture 8" descr="C:\Documents and Settings\HP_Owner\Local Settings\Temporary Internet Files\Content.IE5\FV6SLEXG\MM900040996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876800"/>
            <a:ext cx="1143000" cy="127907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791200" y="52578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Téléphone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306-934-0389</a:t>
            </a:r>
            <a:endParaRPr lang="en-US" sz="2000" dirty="0"/>
          </a:p>
        </p:txBody>
      </p:sp>
      <p:pic>
        <p:nvPicPr>
          <p:cNvPr id="14" name="Picture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3716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7.  </a:t>
            </a:r>
            <a:r>
              <a:rPr lang="en-US" sz="2400" dirty="0" err="1" smtClean="0"/>
              <a:t>Débouchez</a:t>
            </a:r>
            <a:r>
              <a:rPr lang="en-US" sz="2400" dirty="0" smtClean="0"/>
              <a:t>; </a:t>
            </a:r>
            <a:r>
              <a:rPr lang="en-US" sz="2400" dirty="0" err="1" smtClean="0"/>
              <a:t>refermez</a:t>
            </a:r>
            <a:r>
              <a:rPr lang="en-US" sz="2400" dirty="0" smtClean="0"/>
              <a:t> </a:t>
            </a:r>
            <a:r>
              <a:rPr lang="en-US" sz="2400" dirty="0" err="1" smtClean="0"/>
              <a:t>solidement</a:t>
            </a:r>
            <a:r>
              <a:rPr lang="en-US" sz="2400" dirty="0" smtClean="0"/>
              <a:t> à </a:t>
            </a:r>
            <a:r>
              <a:rPr lang="en-US" sz="2400" dirty="0" err="1" smtClean="0"/>
              <a:t>l’aide</a:t>
            </a:r>
            <a:r>
              <a:rPr lang="en-US" sz="2400" dirty="0" smtClean="0"/>
              <a:t> du </a:t>
            </a:r>
            <a:r>
              <a:rPr lang="en-US" sz="2400" dirty="0" err="1" smtClean="0"/>
              <a:t>bouchon</a:t>
            </a:r>
            <a:r>
              <a:rPr lang="en-US" sz="2400" dirty="0" smtClean="0"/>
              <a:t> à clip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lequel</a:t>
            </a:r>
            <a:r>
              <a:rPr lang="en-US" sz="2400" dirty="0" smtClean="0"/>
              <a:t> </a:t>
            </a:r>
            <a:r>
              <a:rPr lang="en-US" sz="2400" dirty="0" err="1" smtClean="0"/>
              <a:t>vous</a:t>
            </a:r>
            <a:r>
              <a:rPr lang="en-US" sz="2400" dirty="0" smtClean="0"/>
              <a:t> </a:t>
            </a:r>
            <a:r>
              <a:rPr lang="en-US" sz="2400" dirty="0" err="1" smtClean="0"/>
              <a:t>avez</a:t>
            </a:r>
            <a:r>
              <a:rPr lang="en-US" sz="2400" dirty="0" smtClean="0"/>
              <a:t> </a:t>
            </a:r>
            <a:r>
              <a:rPr lang="en-US" sz="2400" dirty="0" err="1" smtClean="0"/>
              <a:t>installé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.  </a:t>
            </a:r>
            <a:r>
              <a:rPr lang="en-US" sz="2400" dirty="0" err="1" smtClean="0"/>
              <a:t>Assurez-vous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</a:t>
            </a:r>
            <a:r>
              <a:rPr lang="en-US" sz="2400" dirty="0" err="1" smtClean="0"/>
              <a:t>pende</a:t>
            </a:r>
            <a:r>
              <a:rPr lang="en-US" sz="2400" dirty="0" smtClean="0"/>
              <a:t> </a:t>
            </a:r>
            <a:r>
              <a:rPr lang="en-US" sz="2400" dirty="0" err="1" smtClean="0"/>
              <a:t>droit</a:t>
            </a:r>
            <a:r>
              <a:rPr lang="en-US" sz="2400" dirty="0" smtClean="0"/>
              <a:t> du </a:t>
            </a:r>
            <a:r>
              <a:rPr lang="en-US" sz="2400" dirty="0" err="1" smtClean="0"/>
              <a:t>bouchon</a:t>
            </a:r>
            <a:r>
              <a:rPr lang="en-US" sz="2400" dirty="0" smtClean="0"/>
              <a:t>.  </a:t>
            </a:r>
            <a:endParaRPr lang="en-US" sz="2400" dirty="0"/>
          </a:p>
        </p:txBody>
      </p:sp>
      <p:pic>
        <p:nvPicPr>
          <p:cNvPr id="16386" name="Picture 2" descr="C:\Documents and Settings\Administrator\My Documents\My Pictures\OWD\OWD 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590800"/>
            <a:ext cx="3004428" cy="4005263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9906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8.  Après 10 minutes, </a:t>
            </a:r>
            <a:r>
              <a:rPr lang="en-US" sz="1600" dirty="0" err="1" smtClean="0"/>
              <a:t>enlevez</a:t>
            </a:r>
            <a:r>
              <a:rPr lang="en-US" sz="1600" dirty="0" smtClean="0"/>
              <a:t> </a:t>
            </a:r>
            <a:r>
              <a:rPr lang="en-US" sz="1600" dirty="0" err="1" smtClean="0"/>
              <a:t>soigneusement</a:t>
            </a:r>
            <a:r>
              <a:rPr lang="en-US" sz="1600" dirty="0" smtClean="0"/>
              <a:t> la </a:t>
            </a:r>
            <a:r>
              <a:rPr lang="en-US" sz="1600" dirty="0" err="1" smtClean="0"/>
              <a:t>bande</a:t>
            </a:r>
            <a:r>
              <a:rPr lang="en-US" sz="1600" dirty="0" smtClean="0"/>
              <a:t> </a:t>
            </a:r>
            <a:r>
              <a:rPr lang="en-US" sz="1600" dirty="0" err="1" smtClean="0"/>
              <a:t>d’indicateur</a:t>
            </a:r>
            <a:r>
              <a:rPr lang="en-US" sz="1600" dirty="0" smtClean="0"/>
              <a:t> du </a:t>
            </a:r>
            <a:r>
              <a:rPr lang="en-US" sz="1600" dirty="0" err="1" smtClean="0"/>
              <a:t>bouchon</a:t>
            </a:r>
            <a:r>
              <a:rPr lang="en-US" sz="1600" dirty="0" smtClean="0"/>
              <a:t> et </a:t>
            </a:r>
            <a:r>
              <a:rPr lang="en-US" sz="1600" dirty="0" err="1" smtClean="0"/>
              <a:t>comparez</a:t>
            </a:r>
            <a:r>
              <a:rPr lang="en-US" sz="1600" dirty="0" smtClean="0"/>
              <a:t> la </a:t>
            </a:r>
            <a:r>
              <a:rPr lang="en-US" sz="1600" dirty="0" err="1" smtClean="0"/>
              <a:t>couleur</a:t>
            </a:r>
            <a:r>
              <a:rPr lang="en-US" sz="1600" dirty="0" smtClean="0"/>
              <a:t> à </a:t>
            </a:r>
            <a:r>
              <a:rPr lang="en-US" sz="1600" dirty="0" err="1" smtClean="0"/>
              <a:t>celle</a:t>
            </a:r>
            <a:r>
              <a:rPr lang="en-US" sz="1600" dirty="0" smtClean="0"/>
              <a:t> du </a:t>
            </a:r>
            <a:r>
              <a:rPr lang="en-US" sz="1600" dirty="0" err="1" smtClean="0"/>
              <a:t>nuancier</a:t>
            </a:r>
            <a:r>
              <a:rPr lang="en-US" sz="1600" dirty="0" smtClean="0"/>
              <a:t>.  </a:t>
            </a:r>
            <a:r>
              <a:rPr lang="en-US" sz="1600" b="1" dirty="0" smtClean="0"/>
              <a:t>SVP NOTEZ:  </a:t>
            </a:r>
            <a:r>
              <a:rPr lang="en-US" sz="1600" b="1" dirty="0" err="1" smtClean="0"/>
              <a:t>L’échelle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sur</a:t>
            </a:r>
            <a:r>
              <a:rPr lang="en-US" sz="1600" b="1" dirty="0" smtClean="0"/>
              <a:t> le </a:t>
            </a:r>
            <a:r>
              <a:rPr lang="en-US" sz="1600" b="1" dirty="0" err="1" smtClean="0"/>
              <a:t>nuancier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d’arsenic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est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graduée</a:t>
            </a:r>
            <a:r>
              <a:rPr lang="en-US" sz="1600" b="1" dirty="0" smtClean="0"/>
              <a:t> en </a:t>
            </a:r>
            <a:r>
              <a:rPr lang="en-US" sz="1600" b="1" u="sng" dirty="0" err="1" smtClean="0"/>
              <a:t>milligrammes</a:t>
            </a:r>
            <a:r>
              <a:rPr lang="en-US" sz="1600" b="1" u="sng" dirty="0" smtClean="0"/>
              <a:t>/l (mg/l).  </a:t>
            </a:r>
            <a:r>
              <a:rPr lang="en-US" sz="1600" b="1" dirty="0" smtClean="0"/>
              <a:t>La </a:t>
            </a:r>
            <a:r>
              <a:rPr lang="en-US" sz="1600" b="1" dirty="0" err="1" smtClean="0"/>
              <a:t>norme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recommandée</a:t>
            </a:r>
            <a:r>
              <a:rPr lang="en-US" sz="1600" b="1" dirty="0" smtClean="0"/>
              <a:t> par le Canada </a:t>
            </a:r>
            <a:r>
              <a:rPr lang="en-US" sz="1600" b="1" dirty="0" err="1" smtClean="0"/>
              <a:t>est</a:t>
            </a:r>
            <a:r>
              <a:rPr lang="en-US" sz="1600" b="1" dirty="0" smtClean="0"/>
              <a:t> </a:t>
            </a:r>
            <a:r>
              <a:rPr lang="en-US" sz="1600" b="1" u="sng" dirty="0" smtClean="0"/>
              <a:t>5 </a:t>
            </a:r>
            <a:r>
              <a:rPr lang="en-US" sz="1600" b="1" u="sng" dirty="0" err="1" smtClean="0"/>
              <a:t>microgrammes</a:t>
            </a:r>
            <a:r>
              <a:rPr lang="en-US" sz="1600" b="1" u="sng" dirty="0" smtClean="0"/>
              <a:t>/l (</a:t>
            </a:r>
            <a:r>
              <a:rPr lang="en-US" sz="1600" b="1" u="sng" dirty="0" err="1" smtClean="0"/>
              <a:t>ug</a:t>
            </a:r>
            <a:r>
              <a:rPr lang="en-US" sz="1600" b="1" u="sng" dirty="0" smtClean="0"/>
              <a:t>/l) </a:t>
            </a:r>
            <a:r>
              <a:rPr lang="en-US" sz="1600" b="1" dirty="0" smtClean="0"/>
              <a:t>qui </a:t>
            </a:r>
            <a:r>
              <a:rPr lang="en-US" sz="1600" b="1" dirty="0" err="1" smtClean="0"/>
              <a:t>est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égal</a:t>
            </a:r>
            <a:r>
              <a:rPr lang="en-US" sz="1600" b="1" dirty="0" smtClean="0"/>
              <a:t> à 0,005 </a:t>
            </a:r>
            <a:r>
              <a:rPr lang="en-US" sz="1600" b="1" u="sng" dirty="0" err="1" smtClean="0"/>
              <a:t>milligrammes</a:t>
            </a:r>
            <a:r>
              <a:rPr lang="en-US" sz="1600" b="1" u="sng" dirty="0" smtClean="0"/>
              <a:t>/l (mg/l) </a:t>
            </a:r>
            <a:r>
              <a:rPr lang="en-US" sz="1600" b="1" dirty="0" err="1" smtClean="0"/>
              <a:t>sur</a:t>
            </a:r>
            <a:r>
              <a:rPr lang="en-US" sz="1600" b="1" dirty="0" smtClean="0"/>
              <a:t> le </a:t>
            </a:r>
            <a:r>
              <a:rPr lang="en-US" sz="1600" b="1" dirty="0" err="1" smtClean="0"/>
              <a:t>nuancier</a:t>
            </a:r>
            <a:r>
              <a:rPr lang="en-US" sz="1600" b="1" dirty="0" smtClean="0"/>
              <a:t>.  Par </a:t>
            </a:r>
            <a:r>
              <a:rPr lang="en-US" sz="1600" b="1" dirty="0" err="1" smtClean="0"/>
              <a:t>conséquent</a:t>
            </a:r>
            <a:r>
              <a:rPr lang="en-US" sz="1600" b="1" dirty="0" smtClean="0"/>
              <a:t>, les </a:t>
            </a:r>
            <a:r>
              <a:rPr lang="en-US" sz="1600" b="1" dirty="0" err="1" smtClean="0"/>
              <a:t>bandes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d’essai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devraient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être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près</a:t>
            </a:r>
            <a:r>
              <a:rPr lang="en-US" sz="1600" b="1" dirty="0" smtClean="0"/>
              <a:t> de la </a:t>
            </a:r>
            <a:r>
              <a:rPr lang="en-US" sz="1600" b="1" dirty="0" err="1" smtClean="0"/>
              <a:t>couleur</a:t>
            </a:r>
            <a:r>
              <a:rPr lang="en-US" sz="1600" b="1" dirty="0" smtClean="0"/>
              <a:t> de 0,005 mg/l </a:t>
            </a:r>
            <a:r>
              <a:rPr lang="en-US" sz="1600" b="1" dirty="0" err="1" smtClean="0"/>
              <a:t>afin</a:t>
            </a:r>
            <a:r>
              <a:rPr lang="en-US" sz="1600" b="1" dirty="0" smtClean="0"/>
              <a:t> d’être </a:t>
            </a:r>
            <a:r>
              <a:rPr lang="en-US" sz="1600" b="1" dirty="0" err="1" smtClean="0"/>
              <a:t>dans</a:t>
            </a:r>
            <a:r>
              <a:rPr lang="en-US" sz="1600" b="1" dirty="0" smtClean="0"/>
              <a:t> la </a:t>
            </a:r>
            <a:r>
              <a:rPr lang="en-US" sz="1600" b="1" dirty="0" err="1" smtClean="0"/>
              <a:t>norme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d’arsenic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recommandée</a:t>
            </a:r>
            <a:r>
              <a:rPr lang="en-US" sz="1600" b="1" dirty="0" smtClean="0"/>
              <a:t> par le Canada de 5 </a:t>
            </a:r>
            <a:r>
              <a:rPr lang="en-US" sz="1600" b="1" dirty="0" err="1" smtClean="0"/>
              <a:t>ug</a:t>
            </a:r>
            <a:r>
              <a:rPr lang="en-US" sz="1600" b="1" dirty="0" smtClean="0"/>
              <a:t>/l.</a:t>
            </a:r>
            <a:endParaRPr lang="en-US" sz="1600" dirty="0"/>
          </a:p>
        </p:txBody>
      </p:sp>
      <p:pic>
        <p:nvPicPr>
          <p:cNvPr id="17410" name="Picture 2" descr="C:\Documents and Settings\Administrator\My Documents\My Pictures\OWD\OWD 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49777" cy="4012976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066800"/>
            <a:ext cx="7467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9.  </a:t>
            </a:r>
            <a:r>
              <a:rPr lang="en-US" sz="1900" dirty="0" err="1" smtClean="0"/>
              <a:t>Rincez</a:t>
            </a:r>
            <a:r>
              <a:rPr lang="en-US" sz="1900" dirty="0" smtClean="0"/>
              <a:t> les </a:t>
            </a:r>
            <a:r>
              <a:rPr lang="en-US" sz="1900" dirty="0" err="1" smtClean="0"/>
              <a:t>bouteilles</a:t>
            </a:r>
            <a:r>
              <a:rPr lang="en-US" sz="1900" dirty="0" smtClean="0"/>
              <a:t> </a:t>
            </a:r>
            <a:r>
              <a:rPr lang="en-US" sz="1900" dirty="0" err="1" smtClean="0"/>
              <a:t>deux</a:t>
            </a:r>
            <a:r>
              <a:rPr lang="en-US" sz="1900" dirty="0" smtClean="0"/>
              <a:t> </a:t>
            </a:r>
            <a:r>
              <a:rPr lang="en-US" sz="1900" dirty="0" err="1" smtClean="0"/>
              <a:t>fois</a:t>
            </a:r>
            <a:r>
              <a:rPr lang="en-US" sz="1900" dirty="0" smtClean="0"/>
              <a:t> avec de </a:t>
            </a:r>
            <a:r>
              <a:rPr lang="en-US" sz="1900" dirty="0" err="1" smtClean="0"/>
              <a:t>l’eau</a:t>
            </a:r>
            <a:r>
              <a:rPr lang="en-US" sz="1900" dirty="0" smtClean="0"/>
              <a:t> </a:t>
            </a:r>
            <a:r>
              <a:rPr lang="en-US" sz="1900" dirty="0" err="1" smtClean="0"/>
              <a:t>déionisée</a:t>
            </a:r>
            <a:r>
              <a:rPr lang="en-US" sz="1900" dirty="0" smtClean="0"/>
              <a:t> et </a:t>
            </a:r>
            <a:r>
              <a:rPr lang="en-US" sz="1900" dirty="0" err="1" smtClean="0"/>
              <a:t>deux</a:t>
            </a:r>
            <a:r>
              <a:rPr lang="en-US" sz="1900" dirty="0" smtClean="0"/>
              <a:t> </a:t>
            </a:r>
            <a:r>
              <a:rPr lang="en-US" sz="1900" dirty="0" err="1" smtClean="0"/>
              <a:t>fois</a:t>
            </a:r>
            <a:r>
              <a:rPr lang="en-US" sz="1900" dirty="0" smtClean="0"/>
              <a:t> avec de </a:t>
            </a:r>
            <a:r>
              <a:rPr lang="en-US" sz="1900" dirty="0" err="1" smtClean="0"/>
              <a:t>l’eau</a:t>
            </a:r>
            <a:r>
              <a:rPr lang="en-US" sz="1900" dirty="0" smtClean="0"/>
              <a:t> du </a:t>
            </a:r>
            <a:r>
              <a:rPr lang="en-US" sz="1900" dirty="0" err="1" smtClean="0"/>
              <a:t>nouvel</a:t>
            </a:r>
            <a:r>
              <a:rPr lang="en-US" sz="1900" dirty="0" smtClean="0"/>
              <a:t> </a:t>
            </a:r>
            <a:r>
              <a:rPr lang="en-US" sz="1900" dirty="0" err="1" smtClean="0"/>
              <a:t>échantillon</a:t>
            </a:r>
            <a:r>
              <a:rPr lang="en-US" sz="1900" dirty="0" smtClean="0"/>
              <a:t>.  </a:t>
            </a:r>
            <a:r>
              <a:rPr lang="en-US" sz="1900" dirty="0" err="1" smtClean="0"/>
              <a:t>Remplissez</a:t>
            </a:r>
            <a:r>
              <a:rPr lang="en-US" sz="1900" dirty="0" smtClean="0"/>
              <a:t> les </a:t>
            </a:r>
            <a:r>
              <a:rPr lang="en-US" sz="1900" dirty="0" err="1" smtClean="0"/>
              <a:t>bouteilles</a:t>
            </a:r>
            <a:r>
              <a:rPr lang="en-US" sz="1900" dirty="0" smtClean="0"/>
              <a:t> de 100 ml des </a:t>
            </a:r>
            <a:r>
              <a:rPr lang="en-US" sz="1900" dirty="0" err="1" smtClean="0"/>
              <a:t>prochains</a:t>
            </a:r>
            <a:r>
              <a:rPr lang="en-US" sz="1900" dirty="0" smtClean="0"/>
              <a:t> </a:t>
            </a:r>
            <a:r>
              <a:rPr lang="en-US" sz="1900" dirty="0" err="1" smtClean="0"/>
              <a:t>échantillons</a:t>
            </a:r>
            <a:r>
              <a:rPr lang="en-US" sz="1900" dirty="0" smtClean="0"/>
              <a:t> </a:t>
            </a:r>
            <a:r>
              <a:rPr lang="en-US" sz="1900" dirty="0" err="1" smtClean="0"/>
              <a:t>d’eau</a:t>
            </a:r>
            <a:r>
              <a:rPr lang="en-US" sz="1900" dirty="0" smtClean="0"/>
              <a:t> à examiner.  </a:t>
            </a:r>
            <a:r>
              <a:rPr lang="en-US" sz="1900" dirty="0" err="1" smtClean="0"/>
              <a:t>Répétez</a:t>
            </a:r>
            <a:r>
              <a:rPr lang="en-US" sz="1900" dirty="0" smtClean="0"/>
              <a:t> les </a:t>
            </a:r>
            <a:r>
              <a:rPr lang="en-US" sz="1900" dirty="0" err="1" smtClean="0"/>
              <a:t>étapes</a:t>
            </a:r>
            <a:r>
              <a:rPr lang="en-US" sz="1900" dirty="0" smtClean="0"/>
              <a:t> 2-8 avec les 2 </a:t>
            </a:r>
            <a:r>
              <a:rPr lang="en-US" sz="1900" dirty="0" err="1" smtClean="0"/>
              <a:t>échantillons</a:t>
            </a:r>
            <a:r>
              <a:rPr lang="en-US" sz="1900" dirty="0" smtClean="0"/>
              <a:t> </a:t>
            </a:r>
            <a:r>
              <a:rPr lang="en-US" sz="1900" dirty="0" err="1" smtClean="0"/>
              <a:t>d’eau</a:t>
            </a:r>
            <a:r>
              <a:rPr lang="en-US" sz="1900" dirty="0" smtClean="0"/>
              <a:t> </a:t>
            </a:r>
            <a:r>
              <a:rPr lang="en-US" sz="1900" dirty="0" err="1" smtClean="0"/>
              <a:t>restants</a:t>
            </a:r>
            <a:r>
              <a:rPr lang="en-US" sz="1900" dirty="0" smtClean="0"/>
              <a:t>.  10.  </a:t>
            </a:r>
            <a:r>
              <a:rPr lang="en-US" sz="1900" dirty="0" err="1" smtClean="0"/>
              <a:t>Mettez</a:t>
            </a:r>
            <a:r>
              <a:rPr lang="en-US" sz="1900" dirty="0" smtClean="0"/>
              <a:t> les </a:t>
            </a:r>
            <a:r>
              <a:rPr lang="en-US" sz="1900" dirty="0" err="1" smtClean="0"/>
              <a:t>bandes</a:t>
            </a:r>
            <a:r>
              <a:rPr lang="en-US" sz="1900" dirty="0" smtClean="0"/>
              <a:t> </a:t>
            </a:r>
            <a:r>
              <a:rPr lang="en-US" sz="1900" dirty="0" err="1" smtClean="0"/>
              <a:t>d’indicateur</a:t>
            </a:r>
            <a:r>
              <a:rPr lang="en-US" sz="1900" dirty="0" smtClean="0"/>
              <a:t> </a:t>
            </a:r>
            <a:r>
              <a:rPr lang="en-US" sz="1900" dirty="0" err="1" smtClean="0"/>
              <a:t>dans</a:t>
            </a:r>
            <a:r>
              <a:rPr lang="en-US" sz="1900" dirty="0" smtClean="0"/>
              <a:t> le sac Ziploc et </a:t>
            </a:r>
            <a:r>
              <a:rPr lang="en-US" sz="1900" dirty="0" err="1" smtClean="0"/>
              <a:t>jetez</a:t>
            </a:r>
            <a:r>
              <a:rPr lang="en-US" sz="1900" dirty="0" smtClean="0"/>
              <a:t>-les </a:t>
            </a:r>
            <a:r>
              <a:rPr lang="en-US" sz="1900" dirty="0" err="1" smtClean="0"/>
              <a:t>dans</a:t>
            </a:r>
            <a:r>
              <a:rPr lang="en-US" sz="1900" dirty="0" smtClean="0"/>
              <a:t> la </a:t>
            </a:r>
            <a:r>
              <a:rPr lang="en-US" sz="1900" dirty="0" err="1" smtClean="0"/>
              <a:t>poubelle</a:t>
            </a:r>
            <a:r>
              <a:rPr lang="en-US" sz="1900" dirty="0" smtClean="0"/>
              <a:t>.</a:t>
            </a:r>
            <a:endParaRPr lang="en-US" sz="19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581400"/>
            <a:ext cx="7086600" cy="132343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Terminaison</a:t>
            </a:r>
            <a:r>
              <a:rPr lang="en-US" sz="4000" dirty="0" smtClean="0"/>
              <a:t> des Instructions pour </a:t>
            </a:r>
            <a:r>
              <a:rPr lang="en-US" sz="4000" dirty="0" err="1" smtClean="0"/>
              <a:t>Groupe</a:t>
            </a:r>
            <a:r>
              <a:rPr lang="en-US" sz="4000" dirty="0" smtClean="0"/>
              <a:t> 1</a:t>
            </a:r>
            <a:endParaRPr lang="en-US" sz="4000" dirty="0"/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1938992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Instructions pour </a:t>
            </a:r>
            <a:r>
              <a:rPr lang="en-US" sz="4000" dirty="0" err="1" smtClean="0"/>
              <a:t>Groupe</a:t>
            </a:r>
            <a:r>
              <a:rPr lang="en-US" sz="4000" dirty="0" smtClean="0"/>
              <a:t> 2:  </a:t>
            </a:r>
            <a:r>
              <a:rPr lang="en-US" sz="4000" dirty="0" err="1" smtClean="0"/>
              <a:t>Alcalinité</a:t>
            </a:r>
            <a:r>
              <a:rPr lang="en-US" sz="4000" dirty="0" smtClean="0"/>
              <a:t>, </a:t>
            </a:r>
            <a:r>
              <a:rPr lang="en-US" sz="4000" dirty="0" err="1" smtClean="0"/>
              <a:t>Cuivre</a:t>
            </a:r>
            <a:r>
              <a:rPr lang="en-US" sz="4000" dirty="0" smtClean="0"/>
              <a:t>, </a:t>
            </a:r>
            <a:r>
              <a:rPr lang="en-US" sz="4000" dirty="0" err="1" smtClean="0"/>
              <a:t>Manganèse</a:t>
            </a:r>
            <a:r>
              <a:rPr lang="en-US" sz="4000" dirty="0" smtClean="0"/>
              <a:t>, et </a:t>
            </a:r>
            <a:r>
              <a:rPr lang="en-US" sz="4000" dirty="0" err="1" smtClean="0"/>
              <a:t>Dureté</a:t>
            </a:r>
            <a:r>
              <a:rPr lang="en-US" sz="4000" dirty="0" smtClean="0"/>
              <a:t> </a:t>
            </a:r>
            <a:r>
              <a:rPr lang="en-US" sz="4000" dirty="0" err="1" smtClean="0"/>
              <a:t>Totale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l’Alcalinité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990600"/>
            <a:ext cx="7772400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  </a:t>
            </a:r>
            <a:r>
              <a:rPr lang="en-US" sz="1400" dirty="0" err="1" smtClean="0"/>
              <a:t>Couvrez</a:t>
            </a:r>
            <a:r>
              <a:rPr lang="en-US" sz="1400" dirty="0" smtClean="0"/>
              <a:t> la surface </a:t>
            </a:r>
            <a:r>
              <a:rPr lang="en-US" sz="1400" dirty="0" err="1" smtClean="0"/>
              <a:t>sur</a:t>
            </a:r>
            <a:r>
              <a:rPr lang="en-US" sz="1400" dirty="0" smtClean="0"/>
              <a:t> </a:t>
            </a:r>
            <a:r>
              <a:rPr lang="en-US" sz="1400" dirty="0" err="1" smtClean="0"/>
              <a:t>laquelle</a:t>
            </a:r>
            <a:r>
              <a:rPr lang="en-US" sz="1400" dirty="0" smtClean="0"/>
              <a:t> </a:t>
            </a:r>
            <a:r>
              <a:rPr lang="en-US" sz="1400" dirty="0" err="1" smtClean="0"/>
              <a:t>vous</a:t>
            </a:r>
            <a:r>
              <a:rPr lang="en-US" sz="1400" dirty="0" smtClean="0"/>
              <a:t> </a:t>
            </a:r>
            <a:r>
              <a:rPr lang="en-US" sz="1400" dirty="0" err="1" smtClean="0"/>
              <a:t>travaillez</a:t>
            </a:r>
            <a:r>
              <a:rPr lang="en-US" sz="1400" dirty="0" smtClean="0"/>
              <a:t> avec du </a:t>
            </a:r>
            <a:r>
              <a:rPr lang="en-US" sz="1400" dirty="0" err="1" smtClean="0"/>
              <a:t>papier</a:t>
            </a:r>
            <a:r>
              <a:rPr lang="en-US" sz="1400" dirty="0" smtClean="0"/>
              <a:t> et </a:t>
            </a:r>
            <a:r>
              <a:rPr lang="en-US" sz="1400" dirty="0" err="1" smtClean="0"/>
              <a:t>utilisez</a:t>
            </a:r>
            <a:r>
              <a:rPr lang="en-US" sz="1400" dirty="0" smtClean="0"/>
              <a:t> des </a:t>
            </a:r>
            <a:r>
              <a:rPr lang="en-US" sz="1400" dirty="0" err="1" smtClean="0"/>
              <a:t>gants</a:t>
            </a:r>
            <a:r>
              <a:rPr lang="en-US" sz="1400" dirty="0" smtClean="0"/>
              <a:t> car </a:t>
            </a:r>
            <a:r>
              <a:rPr lang="en-US" sz="1400" dirty="0" err="1" smtClean="0"/>
              <a:t>l’indicateur</a:t>
            </a:r>
            <a:r>
              <a:rPr lang="en-US" sz="1400" dirty="0" smtClean="0"/>
              <a:t> de </a:t>
            </a:r>
            <a:r>
              <a:rPr lang="en-US" sz="1400" dirty="0" err="1" smtClean="0"/>
              <a:t>méthyle</a:t>
            </a:r>
            <a:r>
              <a:rPr lang="en-US" sz="1400" dirty="0" smtClean="0"/>
              <a:t> violet </a:t>
            </a:r>
            <a:r>
              <a:rPr lang="en-US" sz="1400" dirty="0" err="1" smtClean="0"/>
              <a:t>peut</a:t>
            </a:r>
            <a:r>
              <a:rPr lang="en-US" sz="1400" dirty="0" smtClean="0"/>
              <a:t> </a:t>
            </a:r>
            <a:r>
              <a:rPr lang="en-US" sz="1400" dirty="0" err="1" smtClean="0"/>
              <a:t>tacher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r>
              <a:rPr lang="en-US" sz="1400" dirty="0" smtClean="0"/>
              <a:t>2.   </a:t>
            </a:r>
            <a:r>
              <a:rPr lang="en-US" sz="1400" dirty="0" err="1" smtClean="0"/>
              <a:t>Étiquetez</a:t>
            </a:r>
            <a:r>
              <a:rPr lang="en-US" sz="1400" dirty="0" smtClean="0"/>
              <a:t> les 5 </a:t>
            </a:r>
            <a:r>
              <a:rPr lang="en-US" sz="1400" dirty="0" err="1" smtClean="0"/>
              <a:t>tasses</a:t>
            </a:r>
            <a:r>
              <a:rPr lang="en-US" sz="1400" dirty="0" smtClean="0"/>
              <a:t> en </a:t>
            </a:r>
            <a:r>
              <a:rPr lang="en-US" sz="1400" dirty="0" err="1" smtClean="0"/>
              <a:t>plastique</a:t>
            </a:r>
            <a:r>
              <a:rPr lang="en-US" sz="1400" dirty="0" smtClean="0"/>
              <a:t> </a:t>
            </a:r>
            <a:r>
              <a:rPr lang="en-US" sz="1400" dirty="0" err="1" smtClean="0"/>
              <a:t>comme</a:t>
            </a:r>
            <a:r>
              <a:rPr lang="en-US" sz="1400" dirty="0" smtClean="0"/>
              <a:t> suit: </a:t>
            </a:r>
            <a:r>
              <a:rPr lang="en-US" sz="1400" dirty="0" err="1" smtClean="0"/>
              <a:t>marquez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1: “Échantillon à la </a:t>
            </a:r>
            <a:r>
              <a:rPr lang="en-US" sz="1400" dirty="0" err="1" smtClean="0"/>
              <a:t>Limite</a:t>
            </a:r>
            <a:r>
              <a:rPr lang="en-US" sz="1400" dirty="0" smtClean="0"/>
              <a:t> </a:t>
            </a:r>
            <a:r>
              <a:rPr lang="en-US" sz="1400" dirty="0" err="1" smtClean="0"/>
              <a:t>Minimale</a:t>
            </a:r>
            <a:r>
              <a:rPr lang="en-US" sz="1400" dirty="0" smtClean="0"/>
              <a:t> </a:t>
            </a:r>
            <a:r>
              <a:rPr lang="en-US" sz="1400" dirty="0" err="1" smtClean="0"/>
              <a:t>d’alcalinité</a:t>
            </a:r>
            <a:r>
              <a:rPr lang="en-US" sz="1400" dirty="0" smtClean="0"/>
              <a:t> (ELM)”, </a:t>
            </a:r>
            <a:r>
              <a:rPr lang="en-US" sz="1400" dirty="0" err="1" smtClean="0"/>
              <a:t>marquez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2:  “Eau </a:t>
            </a:r>
            <a:r>
              <a:rPr lang="en-US" sz="1400" dirty="0" err="1" smtClean="0"/>
              <a:t>Urbaine</a:t>
            </a:r>
            <a:r>
              <a:rPr lang="en-US" sz="1400" dirty="0" smtClean="0"/>
              <a:t> </a:t>
            </a:r>
            <a:r>
              <a:rPr lang="en-US" sz="1400" dirty="0" err="1" smtClean="0"/>
              <a:t>Traitée</a:t>
            </a:r>
            <a:r>
              <a:rPr lang="en-US" sz="1400" dirty="0" smtClean="0"/>
              <a:t>”, </a:t>
            </a:r>
            <a:r>
              <a:rPr lang="en-US" sz="1400" dirty="0" err="1" smtClean="0"/>
              <a:t>marquez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3:  “Eau </a:t>
            </a:r>
            <a:r>
              <a:rPr lang="en-US" sz="1400" dirty="0" err="1" smtClean="0"/>
              <a:t>Rurale</a:t>
            </a:r>
            <a:r>
              <a:rPr lang="en-US" sz="1400" dirty="0" smtClean="0"/>
              <a:t> </a:t>
            </a:r>
            <a:r>
              <a:rPr lang="en-US" sz="1400" dirty="0" err="1" smtClean="0"/>
              <a:t>Traitée</a:t>
            </a:r>
            <a:r>
              <a:rPr lang="en-US" sz="1400" dirty="0" smtClean="0"/>
              <a:t>”, </a:t>
            </a:r>
            <a:r>
              <a:rPr lang="en-US" sz="1400" dirty="0" err="1" smtClean="0"/>
              <a:t>marquez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4:  “Eau de Source Non </a:t>
            </a:r>
            <a:r>
              <a:rPr lang="en-US" sz="1400" dirty="0" err="1" smtClean="0"/>
              <a:t>Traitée</a:t>
            </a:r>
            <a:r>
              <a:rPr lang="en-US" sz="1400" dirty="0" smtClean="0"/>
              <a:t>”, </a:t>
            </a:r>
            <a:r>
              <a:rPr lang="en-US" sz="1400" dirty="0" err="1" smtClean="0"/>
              <a:t>marquez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5:  “Eau </a:t>
            </a:r>
            <a:r>
              <a:rPr lang="en-US" sz="1400" dirty="0" err="1" smtClean="0"/>
              <a:t>provenant</a:t>
            </a:r>
            <a:r>
              <a:rPr lang="en-US" sz="1400" dirty="0" smtClean="0"/>
              <a:t> de la </a:t>
            </a:r>
            <a:r>
              <a:rPr lang="en-US" sz="1400" dirty="0" err="1" smtClean="0"/>
              <a:t>communauté</a:t>
            </a:r>
            <a:r>
              <a:rPr lang="en-US" sz="1400" dirty="0" smtClean="0"/>
              <a:t> locale”.</a:t>
            </a:r>
            <a:br>
              <a:rPr lang="en-US" sz="1400" dirty="0" smtClean="0"/>
            </a:br>
            <a:r>
              <a:rPr lang="en-US" sz="1400" dirty="0" smtClean="0"/>
              <a:t>3.  </a:t>
            </a:r>
            <a:r>
              <a:rPr lang="en-US" sz="1400" dirty="0" err="1" smtClean="0"/>
              <a:t>Versez</a:t>
            </a:r>
            <a:r>
              <a:rPr lang="en-US" sz="1400" dirty="0" smtClean="0"/>
              <a:t> le 50 ml de </a:t>
            </a:r>
            <a:r>
              <a:rPr lang="en-US" sz="1400" dirty="0" err="1" smtClean="0"/>
              <a:t>l’Échantillon</a:t>
            </a:r>
            <a:r>
              <a:rPr lang="en-US" sz="1400" dirty="0" smtClean="0"/>
              <a:t> de </a:t>
            </a:r>
            <a:r>
              <a:rPr lang="en-US" sz="1400" dirty="0" err="1" smtClean="0"/>
              <a:t>Limite</a:t>
            </a:r>
            <a:r>
              <a:rPr lang="en-US" sz="1400" dirty="0" smtClean="0"/>
              <a:t> </a:t>
            </a:r>
            <a:r>
              <a:rPr lang="en-US" sz="1400" dirty="0" err="1" smtClean="0"/>
              <a:t>Minimale</a:t>
            </a:r>
            <a:r>
              <a:rPr lang="en-US" sz="1400" dirty="0" smtClean="0"/>
              <a:t> </a:t>
            </a:r>
            <a:r>
              <a:rPr lang="en-US" sz="1400" dirty="0" err="1" smtClean="0"/>
              <a:t>dans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</a:t>
            </a:r>
            <a:r>
              <a:rPr lang="en-US" sz="1400" dirty="0" err="1" smtClean="0"/>
              <a:t>marquée</a:t>
            </a:r>
            <a:r>
              <a:rPr lang="en-US" sz="1400" dirty="0" smtClean="0"/>
              <a:t> “ELM”.</a:t>
            </a:r>
            <a:r>
              <a:rPr lang="en-US" sz="1850" dirty="0" smtClean="0"/>
              <a:t/>
            </a:r>
            <a:br>
              <a:rPr lang="en-US" sz="1850" dirty="0" smtClean="0"/>
            </a:br>
            <a:r>
              <a:rPr lang="en-US" sz="1850" dirty="0" smtClean="0"/>
              <a:t/>
            </a:r>
            <a:br>
              <a:rPr lang="en-US" sz="1850" dirty="0" smtClean="0"/>
            </a:br>
            <a:endParaRPr lang="en-US" sz="1850" dirty="0"/>
          </a:p>
        </p:txBody>
      </p:sp>
      <p:pic>
        <p:nvPicPr>
          <p:cNvPr id="18434" name="Picture 2" descr="C:\Documents and Settings\Administrator\My Documents\My Pictures\OWD\OWD 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282354" cy="39624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6858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1752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7 </a:t>
            </a:r>
            <a:r>
              <a:rPr lang="en-US" sz="2400" dirty="0" err="1" smtClean="0"/>
              <a:t>gouttes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l’indicateur</a:t>
            </a:r>
            <a:r>
              <a:rPr lang="en-US" sz="2400" dirty="0" smtClean="0"/>
              <a:t> de </a:t>
            </a:r>
            <a:r>
              <a:rPr lang="en-US" sz="2400" dirty="0" err="1" smtClean="0"/>
              <a:t>méthyle</a:t>
            </a:r>
            <a:r>
              <a:rPr lang="en-US" sz="2400" dirty="0" smtClean="0"/>
              <a:t> violet à la </a:t>
            </a:r>
            <a:r>
              <a:rPr lang="en-US" sz="2400" dirty="0" err="1" smtClean="0"/>
              <a:t>tasse</a:t>
            </a:r>
            <a:r>
              <a:rPr lang="en-US" sz="2400" dirty="0" smtClean="0"/>
              <a:t> à </a:t>
            </a:r>
            <a:r>
              <a:rPr lang="en-US" sz="2400" dirty="0" err="1" smtClean="0"/>
              <a:t>l’aide</a:t>
            </a:r>
            <a:r>
              <a:rPr lang="en-US" sz="2400" dirty="0" smtClean="0"/>
              <a:t> de la petite pipette </a:t>
            </a:r>
            <a:r>
              <a:rPr lang="en-US" sz="2400" dirty="0" err="1" smtClean="0"/>
              <a:t>plastique</a:t>
            </a:r>
            <a:r>
              <a:rPr lang="en-US" sz="2400" dirty="0" smtClean="0"/>
              <a:t>.   </a:t>
            </a:r>
            <a:endParaRPr lang="en-US" sz="2400" dirty="0"/>
          </a:p>
        </p:txBody>
      </p:sp>
      <p:pic>
        <p:nvPicPr>
          <p:cNvPr id="19458" name="Picture 2" descr="C:\Documents and Settings\Administrator\My Documents\My Pictures\OWD\OWD 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90800"/>
            <a:ext cx="5410200" cy="405829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7620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3716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 (Continuer)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 </a:t>
            </a:r>
            <a:r>
              <a:rPr lang="en-US" sz="2400" dirty="0" err="1" smtClean="0"/>
              <a:t>devient</a:t>
            </a:r>
            <a:r>
              <a:rPr lang="en-US" sz="2400" dirty="0" smtClean="0"/>
              <a:t> </a:t>
            </a:r>
            <a:r>
              <a:rPr lang="en-US" sz="2400" dirty="0" err="1" smtClean="0"/>
              <a:t>alors</a:t>
            </a:r>
            <a:r>
              <a:rPr lang="en-US" sz="2400" dirty="0" smtClean="0"/>
              <a:t> </a:t>
            </a:r>
            <a:r>
              <a:rPr lang="en-US" sz="2400" dirty="0" err="1" smtClean="0"/>
              <a:t>verte</a:t>
            </a:r>
            <a:r>
              <a:rPr lang="en-US" sz="2400" dirty="0" smtClean="0"/>
              <a:t>. </a:t>
            </a:r>
            <a:r>
              <a:rPr lang="en-US" sz="2400" dirty="0" err="1" smtClean="0"/>
              <a:t>Manipulez</a:t>
            </a:r>
            <a:r>
              <a:rPr lang="en-US" sz="2400" dirty="0" smtClean="0"/>
              <a:t> </a:t>
            </a:r>
            <a:r>
              <a:rPr lang="en-US" sz="2400" dirty="0" err="1" smtClean="0"/>
              <a:t>l’indicateur</a:t>
            </a:r>
            <a:r>
              <a:rPr lang="en-US" sz="2400" dirty="0" smtClean="0"/>
              <a:t> de </a:t>
            </a:r>
            <a:r>
              <a:rPr lang="en-US" sz="2400" dirty="0" err="1" smtClean="0"/>
              <a:t>méthyle</a:t>
            </a:r>
            <a:r>
              <a:rPr lang="en-US" sz="2400" dirty="0" smtClean="0"/>
              <a:t> violet avec </a:t>
            </a:r>
            <a:r>
              <a:rPr lang="en-US" sz="2400" dirty="0" err="1" smtClean="0"/>
              <a:t>précaution</a:t>
            </a:r>
            <a:r>
              <a:rPr lang="en-US" sz="2400" dirty="0" smtClean="0"/>
              <a:t>,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peut</a:t>
            </a:r>
            <a:r>
              <a:rPr lang="en-US" sz="2400" dirty="0" smtClean="0"/>
              <a:t> </a:t>
            </a:r>
            <a:r>
              <a:rPr lang="en-US" sz="2400" dirty="0" err="1" smtClean="0"/>
              <a:t>tacher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20482" name="Picture 2" descr="C:\Documents and Settings\Administrator\My Documents\My Pictures\OWD\OWD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59481" cy="4020254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746760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5.  Tout en </a:t>
            </a:r>
            <a:r>
              <a:rPr lang="en-US" sz="1600" dirty="0" err="1" smtClean="0"/>
              <a:t>faisant</a:t>
            </a:r>
            <a:r>
              <a:rPr lang="en-US" sz="1600" dirty="0" smtClean="0"/>
              <a:t> </a:t>
            </a:r>
            <a:r>
              <a:rPr lang="en-US" sz="1600" dirty="0" err="1" smtClean="0"/>
              <a:t>tourbillonner</a:t>
            </a:r>
            <a:r>
              <a:rPr lang="en-US" sz="1600" dirty="0" smtClean="0"/>
              <a:t> </a:t>
            </a:r>
            <a:r>
              <a:rPr lang="en-US" sz="1600" dirty="0" err="1" smtClean="0"/>
              <a:t>l’eau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la </a:t>
            </a:r>
            <a:r>
              <a:rPr lang="en-US" sz="1600" dirty="0" err="1" smtClean="0"/>
              <a:t>tasse</a:t>
            </a:r>
            <a:r>
              <a:rPr lang="en-US" sz="1600" dirty="0" smtClean="0"/>
              <a:t>, </a:t>
            </a:r>
            <a:r>
              <a:rPr lang="en-US" sz="1600" dirty="0" err="1" smtClean="0"/>
              <a:t>ajoutez</a:t>
            </a:r>
            <a:r>
              <a:rPr lang="en-US" sz="1600" dirty="0" smtClean="0"/>
              <a:t> le 0,02N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SO</a:t>
            </a:r>
            <a:r>
              <a:rPr lang="en-US" sz="1600" baseline="-25000" dirty="0" smtClean="0"/>
              <a:t>4 </a:t>
            </a:r>
            <a:r>
              <a:rPr lang="en-US" sz="1600" dirty="0" err="1" smtClean="0"/>
              <a:t>lentement</a:t>
            </a:r>
            <a:r>
              <a:rPr lang="en-US" sz="1600" dirty="0" smtClean="0"/>
              <a:t> </a:t>
            </a:r>
            <a:r>
              <a:rPr lang="en-US" sz="1600" dirty="0" err="1" smtClean="0"/>
              <a:t>jusqu’à</a:t>
            </a:r>
            <a:r>
              <a:rPr lang="en-US" sz="1600" dirty="0" smtClean="0"/>
              <a:t> 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l’eau</a:t>
            </a:r>
            <a:r>
              <a:rPr lang="en-US" sz="1600" dirty="0" smtClean="0"/>
              <a:t> </a:t>
            </a:r>
            <a:r>
              <a:rPr lang="en-US" sz="1600" dirty="0" err="1" smtClean="0"/>
              <a:t>devienne</a:t>
            </a:r>
            <a:r>
              <a:rPr lang="en-US" sz="1600" dirty="0" smtClean="0"/>
              <a:t> violet.  La </a:t>
            </a:r>
            <a:r>
              <a:rPr lang="en-US" sz="1600" dirty="0" err="1" smtClean="0"/>
              <a:t>quantité</a:t>
            </a:r>
            <a:r>
              <a:rPr lang="en-US" sz="1600" dirty="0" smtClean="0"/>
              <a:t> </a:t>
            </a:r>
            <a:r>
              <a:rPr lang="en-US" sz="1600" dirty="0" err="1" smtClean="0"/>
              <a:t>approximative</a:t>
            </a:r>
            <a:r>
              <a:rPr lang="en-US" sz="1600" dirty="0" smtClean="0"/>
              <a:t> </a:t>
            </a:r>
            <a:r>
              <a:rPr lang="en-US" sz="1600" dirty="0" err="1" smtClean="0"/>
              <a:t>d’acide</a:t>
            </a:r>
            <a:r>
              <a:rPr lang="en-US" sz="1600" dirty="0" smtClean="0"/>
              <a:t> </a:t>
            </a:r>
            <a:r>
              <a:rPr lang="en-US" sz="1600" dirty="0" err="1" smtClean="0"/>
              <a:t>sulfurique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dirty="0" err="1" smtClean="0"/>
              <a:t>d’environ</a:t>
            </a:r>
            <a:r>
              <a:rPr lang="en-US" sz="1600" dirty="0" smtClean="0"/>
              <a:t> 2,5 ml.  </a:t>
            </a:r>
            <a:r>
              <a:rPr lang="en-US" sz="1600" dirty="0" err="1" smtClean="0"/>
              <a:t>Enregistrez</a:t>
            </a:r>
            <a:r>
              <a:rPr lang="en-US" sz="1600" dirty="0" smtClean="0"/>
              <a:t> </a:t>
            </a:r>
            <a:r>
              <a:rPr lang="en-US" sz="1600" dirty="0" err="1" smtClean="0"/>
              <a:t>précisément</a:t>
            </a:r>
            <a:r>
              <a:rPr lang="en-US" sz="1600" dirty="0" smtClean="0"/>
              <a:t> le volume </a:t>
            </a:r>
            <a:r>
              <a:rPr lang="en-US" sz="1600" dirty="0" err="1" smtClean="0"/>
              <a:t>d’acide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vous</a:t>
            </a:r>
            <a:r>
              <a:rPr lang="en-US" sz="1600" dirty="0" smtClean="0"/>
              <a:t> </a:t>
            </a:r>
            <a:r>
              <a:rPr lang="en-US" sz="1600" dirty="0" err="1" smtClean="0"/>
              <a:t>avez</a:t>
            </a:r>
            <a:r>
              <a:rPr lang="en-US" sz="1600" dirty="0" smtClean="0"/>
              <a:t> </a:t>
            </a:r>
            <a:r>
              <a:rPr lang="en-US" sz="1600" dirty="0" err="1" smtClean="0"/>
              <a:t>utilisé</a:t>
            </a:r>
            <a:r>
              <a:rPr lang="en-US" sz="1600" dirty="0" smtClean="0"/>
              <a:t> (le volume initial de 12,5 ml </a:t>
            </a:r>
            <a:r>
              <a:rPr lang="en-US" sz="1600" dirty="0" err="1" smtClean="0"/>
              <a:t>moins</a:t>
            </a:r>
            <a:r>
              <a:rPr lang="en-US" sz="1600" dirty="0" smtClean="0"/>
              <a:t> la </a:t>
            </a:r>
            <a:r>
              <a:rPr lang="en-US" sz="1600" dirty="0" err="1" smtClean="0"/>
              <a:t>quantité</a:t>
            </a:r>
            <a:r>
              <a:rPr lang="en-US" sz="1600" dirty="0" smtClean="0"/>
              <a:t> </a:t>
            </a:r>
            <a:r>
              <a:rPr lang="en-US" sz="1600" dirty="0" err="1" smtClean="0"/>
              <a:t>qu’il</a:t>
            </a:r>
            <a:r>
              <a:rPr lang="en-US" sz="1600" dirty="0" smtClean="0"/>
              <a:t> </a:t>
            </a:r>
            <a:r>
              <a:rPr lang="en-US" sz="1600" dirty="0" err="1" smtClean="0"/>
              <a:t>vous</a:t>
            </a:r>
            <a:r>
              <a:rPr lang="en-US" sz="1600" dirty="0" smtClean="0"/>
              <a:t> </a:t>
            </a:r>
            <a:r>
              <a:rPr lang="en-US" sz="1600" dirty="0" err="1" smtClean="0"/>
              <a:t>reste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tube après le </a:t>
            </a:r>
            <a:r>
              <a:rPr lang="en-US" sz="1600" dirty="0" err="1" smtClean="0"/>
              <a:t>changement</a:t>
            </a:r>
            <a:r>
              <a:rPr lang="en-US" sz="1600" dirty="0" smtClean="0"/>
              <a:t> de </a:t>
            </a:r>
            <a:r>
              <a:rPr lang="en-US" sz="1600" dirty="0" err="1" smtClean="0"/>
              <a:t>couleur</a:t>
            </a:r>
            <a:r>
              <a:rPr lang="en-US" sz="1600" dirty="0" smtClean="0"/>
              <a:t> – par </a:t>
            </a:r>
            <a:r>
              <a:rPr lang="en-US" sz="1600" dirty="0" err="1" smtClean="0"/>
              <a:t>exemple</a:t>
            </a:r>
            <a:r>
              <a:rPr lang="en-US" sz="1600" dirty="0" smtClean="0"/>
              <a:t> 12,5 ml – 10 ml = 2,5 ml de 0,02N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SO</a:t>
            </a:r>
            <a:r>
              <a:rPr lang="en-US" sz="1600" baseline="-25000" dirty="0" smtClean="0"/>
              <a:t>4 </a:t>
            </a:r>
            <a:r>
              <a:rPr lang="en-US" sz="1600" dirty="0" smtClean="0"/>
              <a:t>). </a:t>
            </a:r>
            <a:r>
              <a:rPr lang="en-US" sz="1600" dirty="0" err="1" smtClean="0"/>
              <a:t>L’autre</a:t>
            </a:r>
            <a:r>
              <a:rPr lang="en-US" sz="1600" dirty="0" smtClean="0"/>
              <a:t> </a:t>
            </a:r>
            <a:r>
              <a:rPr lang="en-US" sz="1600" dirty="0" err="1" smtClean="0"/>
              <a:t>échantillon</a:t>
            </a:r>
            <a:r>
              <a:rPr lang="en-US" sz="1600" dirty="0" smtClean="0"/>
              <a:t> </a:t>
            </a:r>
            <a:r>
              <a:rPr lang="en-US" sz="1600" dirty="0" err="1" smtClean="0"/>
              <a:t>peut</a:t>
            </a:r>
            <a:r>
              <a:rPr lang="en-US" sz="1600" dirty="0" smtClean="0"/>
              <a:t> </a:t>
            </a:r>
            <a:r>
              <a:rPr lang="en-US" sz="1600" dirty="0" err="1" smtClean="0"/>
              <a:t>nécessiter</a:t>
            </a:r>
            <a:r>
              <a:rPr lang="en-US" sz="1600" dirty="0" smtClean="0"/>
              <a:t> plus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moins</a:t>
            </a:r>
            <a:r>
              <a:rPr lang="en-US" sz="1600" dirty="0" smtClean="0"/>
              <a:t> </a:t>
            </a:r>
            <a:r>
              <a:rPr lang="en-US" sz="1600" dirty="0" err="1" smtClean="0"/>
              <a:t>d’acide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l’échantillon</a:t>
            </a:r>
            <a:r>
              <a:rPr lang="en-US" sz="1600" dirty="0" smtClean="0"/>
              <a:t> de </a:t>
            </a:r>
            <a:r>
              <a:rPr lang="en-US" sz="1600" dirty="0" err="1" smtClean="0"/>
              <a:t>limite</a:t>
            </a:r>
            <a:r>
              <a:rPr lang="en-US" sz="1600" dirty="0" smtClean="0"/>
              <a:t> </a:t>
            </a:r>
            <a:r>
              <a:rPr lang="en-US" sz="1600" dirty="0" err="1" smtClean="0"/>
              <a:t>minimale</a:t>
            </a:r>
            <a:r>
              <a:rPr lang="en-US" sz="1600" dirty="0" smtClean="0"/>
              <a:t>.</a:t>
            </a:r>
            <a:r>
              <a:rPr lang="en-US" sz="1750" dirty="0" smtClean="0"/>
              <a:t>  </a:t>
            </a:r>
            <a:endParaRPr lang="en-US" sz="1750" baseline="-25000" dirty="0"/>
          </a:p>
        </p:txBody>
      </p:sp>
      <p:pic>
        <p:nvPicPr>
          <p:cNvPr id="21507" name="Picture 3" descr="C:\Documents and Settings\Administrator\My Documents\My Pictures\OWD\OWD 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59286" cy="4020108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57150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1143000"/>
            <a:ext cx="754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5.  (Continuer) </a:t>
            </a:r>
            <a:r>
              <a:rPr lang="en-US" sz="2000" dirty="0" err="1" smtClean="0"/>
              <a:t>Puis</a:t>
            </a:r>
            <a:r>
              <a:rPr lang="en-US" sz="2000" dirty="0" smtClean="0"/>
              <a:t> </a:t>
            </a:r>
            <a:r>
              <a:rPr lang="en-US" sz="2000" dirty="0" err="1" smtClean="0"/>
              <a:t>ajoutez</a:t>
            </a:r>
            <a:r>
              <a:rPr lang="en-US" sz="2000" dirty="0" smtClean="0"/>
              <a:t> le </a:t>
            </a:r>
            <a:r>
              <a:rPr lang="en-US" sz="2000" dirty="0" err="1" smtClean="0"/>
              <a:t>reste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l’acide</a:t>
            </a:r>
            <a:r>
              <a:rPr lang="en-US" sz="2000" dirty="0" smtClean="0"/>
              <a:t> </a:t>
            </a:r>
            <a:r>
              <a:rPr lang="en-US" sz="2000" dirty="0" err="1" smtClean="0"/>
              <a:t>afin</a:t>
            </a:r>
            <a:r>
              <a:rPr lang="en-US" sz="2000" dirty="0" smtClean="0"/>
              <a:t> de </a:t>
            </a:r>
            <a:r>
              <a:rPr lang="en-US" sz="2000" dirty="0" err="1" smtClean="0"/>
              <a:t>constater</a:t>
            </a:r>
            <a:r>
              <a:rPr lang="en-US" sz="2000" dirty="0" smtClean="0"/>
              <a:t> un </a:t>
            </a:r>
            <a:r>
              <a:rPr lang="en-US" sz="2000" dirty="0" err="1" smtClean="0"/>
              <a:t>changement</a:t>
            </a:r>
            <a:r>
              <a:rPr lang="en-US" sz="2000" dirty="0" smtClean="0"/>
              <a:t> de </a:t>
            </a:r>
            <a:r>
              <a:rPr lang="en-US" sz="2000" dirty="0" err="1" smtClean="0"/>
              <a:t>couleur</a:t>
            </a:r>
            <a:r>
              <a:rPr lang="en-US" sz="2000" dirty="0" smtClean="0"/>
              <a:t> (la </a:t>
            </a:r>
            <a:r>
              <a:rPr lang="en-US" sz="2000" dirty="0" err="1" smtClean="0"/>
              <a:t>couleur</a:t>
            </a:r>
            <a:r>
              <a:rPr lang="en-US" sz="2000" dirty="0" smtClean="0"/>
              <a:t> </a:t>
            </a:r>
            <a:r>
              <a:rPr lang="en-US" sz="2000" dirty="0" err="1" smtClean="0"/>
              <a:t>devrait</a:t>
            </a:r>
            <a:r>
              <a:rPr lang="en-US" sz="2000" dirty="0" smtClean="0"/>
              <a:t> </a:t>
            </a:r>
            <a:r>
              <a:rPr lang="en-US" sz="2000" dirty="0" err="1" smtClean="0"/>
              <a:t>devenir</a:t>
            </a:r>
            <a:r>
              <a:rPr lang="en-US" sz="2000" dirty="0" smtClean="0"/>
              <a:t> plus </a:t>
            </a:r>
            <a:r>
              <a:rPr lang="en-US" sz="2000" dirty="0" err="1" smtClean="0"/>
              <a:t>foncé</a:t>
            </a:r>
            <a:r>
              <a:rPr lang="en-US" sz="2000" dirty="0" smtClean="0"/>
              <a:t> en </a:t>
            </a:r>
            <a:r>
              <a:rPr lang="en-US" sz="2000" dirty="0" err="1" smtClean="0"/>
              <a:t>ajoutant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l’acide</a:t>
            </a:r>
            <a:r>
              <a:rPr lang="en-US" sz="2000" dirty="0" smtClean="0"/>
              <a:t>). 6. En </a:t>
            </a:r>
            <a:r>
              <a:rPr lang="en-US" sz="2000" dirty="0" err="1" smtClean="0"/>
              <a:t>utilisant</a:t>
            </a:r>
            <a:r>
              <a:rPr lang="en-US" sz="2000" dirty="0" smtClean="0"/>
              <a:t> le </a:t>
            </a:r>
            <a:r>
              <a:rPr lang="en-US" sz="2000" dirty="0" err="1" smtClean="0"/>
              <a:t>cylindre</a:t>
            </a:r>
            <a:r>
              <a:rPr lang="en-US" sz="2000" dirty="0" smtClean="0"/>
              <a:t> </a:t>
            </a:r>
            <a:r>
              <a:rPr lang="en-US" sz="2000" dirty="0" err="1" smtClean="0"/>
              <a:t>gradué</a:t>
            </a:r>
            <a:r>
              <a:rPr lang="en-US" sz="2000" dirty="0" smtClean="0"/>
              <a:t>, </a:t>
            </a:r>
            <a:r>
              <a:rPr lang="en-US" sz="2000" dirty="0" err="1" smtClean="0"/>
              <a:t>mesurez</a:t>
            </a:r>
            <a:r>
              <a:rPr lang="en-US" sz="2000" dirty="0" smtClean="0"/>
              <a:t> 50 ml de </a:t>
            </a:r>
            <a:r>
              <a:rPr lang="en-US" sz="2000" dirty="0" err="1" smtClean="0"/>
              <a:t>l’échantillon</a:t>
            </a:r>
            <a:r>
              <a:rPr lang="en-US" sz="2000" dirty="0" smtClean="0"/>
              <a:t>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 </a:t>
            </a:r>
            <a:r>
              <a:rPr lang="en-US" sz="2000" dirty="0" err="1" smtClean="0"/>
              <a:t>urbaine</a:t>
            </a:r>
            <a:r>
              <a:rPr lang="en-US" sz="2000" dirty="0" smtClean="0"/>
              <a:t> </a:t>
            </a:r>
            <a:r>
              <a:rPr lang="en-US" sz="2000" dirty="0" err="1" smtClean="0"/>
              <a:t>traitée</a:t>
            </a:r>
            <a:r>
              <a:rPr lang="en-US" sz="2000" dirty="0" smtClean="0"/>
              <a:t> et verse-le </a:t>
            </a:r>
            <a:r>
              <a:rPr lang="en-US" sz="2000" dirty="0" err="1" smtClean="0"/>
              <a:t>dans</a:t>
            </a:r>
            <a:r>
              <a:rPr lang="en-US" sz="2000" dirty="0" smtClean="0"/>
              <a:t> la </a:t>
            </a:r>
            <a:r>
              <a:rPr lang="en-US" sz="2000" dirty="0" err="1" smtClean="0"/>
              <a:t>tasse</a:t>
            </a:r>
            <a:r>
              <a:rPr lang="en-US" sz="2000" dirty="0" smtClean="0"/>
              <a:t> </a:t>
            </a:r>
            <a:r>
              <a:rPr lang="en-US" sz="2000" dirty="0" err="1" smtClean="0"/>
              <a:t>marquée</a:t>
            </a:r>
            <a:r>
              <a:rPr lang="en-US" sz="2000" dirty="0" smtClean="0"/>
              <a:t> “eau </a:t>
            </a:r>
            <a:r>
              <a:rPr lang="en-US" sz="2000" dirty="0" err="1" smtClean="0"/>
              <a:t>urbaine</a:t>
            </a:r>
            <a:r>
              <a:rPr lang="en-US" sz="2000" dirty="0" smtClean="0"/>
              <a:t> </a:t>
            </a:r>
            <a:r>
              <a:rPr lang="en-US" sz="2000" dirty="0" err="1" smtClean="0"/>
              <a:t>traitée</a:t>
            </a:r>
            <a:r>
              <a:rPr lang="en-US" sz="2000" dirty="0" smtClean="0"/>
              <a:t>”. 7. </a:t>
            </a:r>
            <a:r>
              <a:rPr lang="en-US" sz="2000" dirty="0" err="1" smtClean="0"/>
              <a:t>Répétez</a:t>
            </a:r>
            <a:r>
              <a:rPr lang="en-US" sz="2000" dirty="0" smtClean="0"/>
              <a:t> les </a:t>
            </a:r>
            <a:r>
              <a:rPr lang="en-US" sz="2000" dirty="0" err="1" smtClean="0"/>
              <a:t>étapes</a:t>
            </a:r>
            <a:r>
              <a:rPr lang="en-US" sz="2000" dirty="0" smtClean="0"/>
              <a:t> 4 et 5. 8. En </a:t>
            </a:r>
            <a:r>
              <a:rPr lang="en-US" sz="2000" dirty="0" err="1" smtClean="0"/>
              <a:t>utilisant</a:t>
            </a:r>
            <a:r>
              <a:rPr lang="en-US" sz="2000" dirty="0" smtClean="0"/>
              <a:t> le </a:t>
            </a:r>
            <a:r>
              <a:rPr lang="en-US" sz="2000" dirty="0" err="1" smtClean="0"/>
              <a:t>cylindre</a:t>
            </a:r>
            <a:r>
              <a:rPr lang="en-US" sz="2000" dirty="0" smtClean="0"/>
              <a:t> </a:t>
            </a:r>
            <a:r>
              <a:rPr lang="en-US" sz="2000" dirty="0" err="1" smtClean="0"/>
              <a:t>gradué</a:t>
            </a:r>
            <a:r>
              <a:rPr lang="en-US" sz="2000" dirty="0" smtClean="0"/>
              <a:t>, </a:t>
            </a:r>
            <a:r>
              <a:rPr lang="en-US" sz="2000" dirty="0" err="1" smtClean="0"/>
              <a:t>mesurez</a:t>
            </a:r>
            <a:r>
              <a:rPr lang="en-US" sz="2000" dirty="0" smtClean="0"/>
              <a:t> 50 ml des </a:t>
            </a:r>
            <a:r>
              <a:rPr lang="en-US" sz="2000" dirty="0" err="1" smtClean="0"/>
              <a:t>autres</a:t>
            </a:r>
            <a:r>
              <a:rPr lang="en-US" sz="2000" dirty="0" smtClean="0"/>
              <a:t> </a:t>
            </a:r>
            <a:r>
              <a:rPr lang="en-US" sz="2000" dirty="0" err="1" smtClean="0"/>
              <a:t>eaux</a:t>
            </a:r>
            <a:r>
              <a:rPr lang="en-US" sz="2000" dirty="0" smtClean="0"/>
              <a:t> qui </a:t>
            </a:r>
            <a:r>
              <a:rPr lang="en-US" sz="2000" dirty="0" err="1" smtClean="0"/>
              <a:t>restent</a:t>
            </a:r>
            <a:r>
              <a:rPr lang="en-US" sz="2000" dirty="0" smtClean="0"/>
              <a:t> et </a:t>
            </a:r>
            <a:r>
              <a:rPr lang="en-US" sz="2000" dirty="0" err="1" smtClean="0"/>
              <a:t>mettez</a:t>
            </a:r>
            <a:r>
              <a:rPr lang="en-US" sz="2000" dirty="0" smtClean="0"/>
              <a:t> les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les </a:t>
            </a:r>
            <a:r>
              <a:rPr lang="en-US" sz="2000" dirty="0" err="1" smtClean="0"/>
              <a:t>tasses</a:t>
            </a:r>
            <a:r>
              <a:rPr lang="en-US" sz="2000" dirty="0" smtClean="0"/>
              <a:t> </a:t>
            </a:r>
            <a:r>
              <a:rPr lang="en-US" sz="2000" dirty="0" err="1" smtClean="0"/>
              <a:t>appropriés</a:t>
            </a:r>
            <a:r>
              <a:rPr lang="en-US" sz="2000" dirty="0" smtClean="0"/>
              <a:t>. </a:t>
            </a:r>
            <a:r>
              <a:rPr lang="en-US" sz="2000" dirty="0" err="1" smtClean="0"/>
              <a:t>Répétez</a:t>
            </a:r>
            <a:r>
              <a:rPr lang="en-US" sz="2000" dirty="0" smtClean="0"/>
              <a:t> les </a:t>
            </a:r>
            <a:r>
              <a:rPr lang="en-US" sz="2000" dirty="0" err="1" smtClean="0"/>
              <a:t>étapes</a:t>
            </a:r>
            <a:r>
              <a:rPr lang="en-US" sz="2000" dirty="0" smtClean="0"/>
              <a:t> 4 et 5. 9. </a:t>
            </a:r>
            <a:r>
              <a:rPr lang="en-US" sz="2000" dirty="0" err="1" smtClean="0"/>
              <a:t>Calculez</a:t>
            </a:r>
            <a:r>
              <a:rPr lang="en-US" sz="2000" dirty="0" smtClean="0"/>
              <a:t> le </a:t>
            </a:r>
            <a:r>
              <a:rPr lang="en-US" sz="2000" dirty="0" err="1" smtClean="0"/>
              <a:t>niveau</a:t>
            </a:r>
            <a:r>
              <a:rPr lang="en-US" sz="2000" dirty="0" smtClean="0"/>
              <a:t> </a:t>
            </a:r>
            <a:r>
              <a:rPr lang="en-US" sz="2000" dirty="0" err="1" smtClean="0"/>
              <a:t>d’alcalinité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différentes</a:t>
            </a:r>
            <a:r>
              <a:rPr lang="en-US" sz="2000" dirty="0" smtClean="0"/>
              <a:t> sources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. </a:t>
            </a:r>
            <a:r>
              <a:rPr lang="en-US" sz="2000" dirty="0" err="1" smtClean="0"/>
              <a:t>Vous</a:t>
            </a:r>
            <a:r>
              <a:rPr lang="en-US" sz="2000" dirty="0" smtClean="0"/>
              <a:t> </a:t>
            </a:r>
            <a:r>
              <a:rPr lang="en-US" sz="2000" dirty="0" err="1" smtClean="0"/>
              <a:t>pouvez</a:t>
            </a:r>
            <a:r>
              <a:rPr lang="en-US" sz="2000" dirty="0" smtClean="0"/>
              <a:t> faire </a:t>
            </a:r>
            <a:r>
              <a:rPr lang="en-US" sz="2000" dirty="0" err="1" smtClean="0"/>
              <a:t>cela</a:t>
            </a:r>
            <a:r>
              <a:rPr lang="en-US" sz="2000" dirty="0" smtClean="0"/>
              <a:t> en </a:t>
            </a:r>
            <a:r>
              <a:rPr lang="en-US" sz="2000" dirty="0" err="1" smtClean="0"/>
              <a:t>sachant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l’ELM</a:t>
            </a:r>
            <a:r>
              <a:rPr lang="en-US" sz="2000" dirty="0" smtClean="0"/>
              <a:t> </a:t>
            </a:r>
            <a:r>
              <a:rPr lang="en-US" sz="2000" dirty="0" err="1" smtClean="0"/>
              <a:t>contient</a:t>
            </a:r>
            <a:r>
              <a:rPr lang="en-US" sz="2000" dirty="0" smtClean="0"/>
              <a:t> 50 mg/l et </a:t>
            </a:r>
            <a:r>
              <a:rPr lang="en-US" sz="2000" dirty="0" err="1" smtClean="0"/>
              <a:t>qu’il</a:t>
            </a:r>
            <a:r>
              <a:rPr lang="en-US" sz="2000" dirty="0" smtClean="0"/>
              <a:t> a </a:t>
            </a:r>
            <a:r>
              <a:rPr lang="en-US" sz="2000" dirty="0" err="1" smtClean="0"/>
              <a:t>exigé</a:t>
            </a:r>
            <a:r>
              <a:rPr lang="en-US" sz="2000" dirty="0" smtClean="0"/>
              <a:t> environ 2,5 ml </a:t>
            </a:r>
            <a:r>
              <a:rPr lang="en-US" sz="2000" dirty="0" err="1" smtClean="0"/>
              <a:t>d’acide</a:t>
            </a:r>
            <a:r>
              <a:rPr lang="en-US" sz="2000" dirty="0" smtClean="0"/>
              <a:t>. </a:t>
            </a:r>
            <a:r>
              <a:rPr lang="en-US" sz="2000" b="1" dirty="0" err="1" smtClean="0"/>
              <a:t>Résultats</a:t>
            </a:r>
            <a:r>
              <a:rPr lang="en-US" sz="2000" b="1" dirty="0" smtClean="0"/>
              <a:t>: </a:t>
            </a:r>
            <a:r>
              <a:rPr lang="en-US" sz="2000" dirty="0" smtClean="0"/>
              <a:t>Si </a:t>
            </a:r>
            <a:r>
              <a:rPr lang="en-US" sz="2000" dirty="0" err="1" smtClean="0"/>
              <a:t>l’échantillon</a:t>
            </a:r>
            <a:r>
              <a:rPr lang="en-US" sz="2000" dirty="0" smtClean="0"/>
              <a:t>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 </a:t>
            </a:r>
            <a:r>
              <a:rPr lang="en-US" sz="2000" dirty="0" err="1" smtClean="0"/>
              <a:t>exige</a:t>
            </a:r>
            <a:r>
              <a:rPr lang="en-US" sz="2000" dirty="0" smtClean="0"/>
              <a:t> de </a:t>
            </a:r>
            <a:r>
              <a:rPr lang="en-US" sz="2000" dirty="0" err="1" smtClean="0"/>
              <a:t>moins</a:t>
            </a:r>
            <a:r>
              <a:rPr lang="en-US" sz="2000" dirty="0" smtClean="0"/>
              <a:t> de 2,5 ml de 0,02N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pour changer de </a:t>
            </a:r>
            <a:r>
              <a:rPr lang="en-US" sz="2000" dirty="0" err="1" smtClean="0"/>
              <a:t>couleur</a:t>
            </a:r>
            <a:r>
              <a:rPr lang="en-US" sz="2000" dirty="0" smtClean="0"/>
              <a:t> </a:t>
            </a:r>
            <a:r>
              <a:rPr lang="en-US" sz="2000" dirty="0" err="1" smtClean="0"/>
              <a:t>l’eau</a:t>
            </a:r>
            <a:r>
              <a:rPr lang="en-US" sz="2000" dirty="0" smtClean="0"/>
              <a:t> </a:t>
            </a:r>
            <a:r>
              <a:rPr lang="en-US" sz="2000" dirty="0" err="1" smtClean="0"/>
              <a:t>peut</a:t>
            </a:r>
            <a:r>
              <a:rPr lang="en-US" sz="2000" dirty="0" smtClean="0"/>
              <a:t> </a:t>
            </a:r>
            <a:r>
              <a:rPr lang="en-US" sz="2000" dirty="0" err="1" smtClean="0"/>
              <a:t>être</a:t>
            </a:r>
            <a:r>
              <a:rPr lang="en-US" sz="2000" dirty="0" smtClean="0"/>
              <a:t> corrosive (lire le </a:t>
            </a:r>
            <a:r>
              <a:rPr lang="en-US" sz="2000" dirty="0" err="1" smtClean="0"/>
              <a:t>leçon</a:t>
            </a:r>
            <a:r>
              <a:rPr lang="en-US" sz="2000" dirty="0" smtClean="0"/>
              <a:t> pour plus </a:t>
            </a:r>
            <a:r>
              <a:rPr lang="en-US" sz="2000" dirty="0" err="1" smtClean="0"/>
              <a:t>d’information</a:t>
            </a:r>
            <a:r>
              <a:rPr lang="en-US" sz="2000" dirty="0" smtClean="0"/>
              <a:t> </a:t>
            </a:r>
            <a:r>
              <a:rPr lang="en-US" sz="2000" dirty="0" err="1" smtClean="0"/>
              <a:t>sur</a:t>
            </a:r>
            <a:r>
              <a:rPr lang="en-US" sz="2000" dirty="0" smtClean="0"/>
              <a:t> </a:t>
            </a:r>
            <a:r>
              <a:rPr lang="en-US" sz="2000" dirty="0" err="1" smtClean="0"/>
              <a:t>l’alcalinité</a:t>
            </a:r>
            <a:r>
              <a:rPr lang="en-US" sz="2000" dirty="0" smtClean="0"/>
              <a:t>). </a:t>
            </a:r>
            <a:r>
              <a:rPr lang="en-US" sz="2000" dirty="0" err="1" smtClean="0"/>
              <a:t>Vous</a:t>
            </a:r>
            <a:r>
              <a:rPr lang="en-US" sz="2000" dirty="0" smtClean="0"/>
              <a:t> </a:t>
            </a:r>
            <a:r>
              <a:rPr lang="en-US" sz="2000" dirty="0" err="1" smtClean="0"/>
              <a:t>pouvez</a:t>
            </a:r>
            <a:r>
              <a:rPr lang="en-US" sz="2000" dirty="0" smtClean="0"/>
              <a:t> </a:t>
            </a:r>
            <a:r>
              <a:rPr lang="en-US" sz="2000" dirty="0" err="1" smtClean="0"/>
              <a:t>multipliez</a:t>
            </a:r>
            <a:r>
              <a:rPr lang="en-US" sz="2000" dirty="0" smtClean="0"/>
              <a:t> le </a:t>
            </a:r>
            <a:r>
              <a:rPr lang="en-US" sz="2000" dirty="0" err="1" smtClean="0"/>
              <a:t>montant</a:t>
            </a:r>
            <a:r>
              <a:rPr lang="en-US" sz="2000" dirty="0" smtClean="0"/>
              <a:t> </a:t>
            </a:r>
            <a:r>
              <a:rPr lang="en-US" sz="2000" dirty="0" err="1" smtClean="0"/>
              <a:t>d’acide</a:t>
            </a:r>
            <a:r>
              <a:rPr lang="en-US" sz="2000" dirty="0" smtClean="0"/>
              <a:t> </a:t>
            </a:r>
            <a:r>
              <a:rPr lang="en-US" sz="2000" dirty="0" err="1" smtClean="0"/>
              <a:t>ajoutez</a:t>
            </a:r>
            <a:r>
              <a:rPr lang="en-US" sz="2000" dirty="0" smtClean="0"/>
              <a:t> par 20 et </a:t>
            </a:r>
            <a:r>
              <a:rPr lang="en-US" sz="2000" dirty="0" err="1" smtClean="0"/>
              <a:t>changez</a:t>
            </a:r>
            <a:r>
              <a:rPr lang="en-US" sz="2000" dirty="0" smtClean="0"/>
              <a:t> les </a:t>
            </a:r>
            <a:r>
              <a:rPr lang="en-US" sz="2000" dirty="0" err="1" smtClean="0"/>
              <a:t>unités</a:t>
            </a:r>
            <a:r>
              <a:rPr lang="en-US" sz="2000" dirty="0" smtClean="0"/>
              <a:t> à </a:t>
            </a:r>
            <a:r>
              <a:rPr lang="en-US" sz="2000" dirty="0" err="1" smtClean="0"/>
              <a:t>ppm</a:t>
            </a:r>
            <a:r>
              <a:rPr lang="en-US" sz="2000" dirty="0" smtClean="0"/>
              <a:t> pour </a:t>
            </a:r>
            <a:r>
              <a:rPr lang="en-US" sz="2000" dirty="0" err="1" smtClean="0"/>
              <a:t>obtenir</a:t>
            </a:r>
            <a:r>
              <a:rPr lang="en-US" sz="2000" dirty="0" smtClean="0"/>
              <a:t> le </a:t>
            </a:r>
            <a:r>
              <a:rPr lang="en-US" sz="2000" dirty="0" err="1" smtClean="0"/>
              <a:t>résultat</a:t>
            </a:r>
            <a:r>
              <a:rPr lang="en-US" sz="2000" dirty="0" smtClean="0"/>
              <a:t> en parties par million. Par </a:t>
            </a:r>
            <a:r>
              <a:rPr lang="en-US" sz="2000" dirty="0" err="1" smtClean="0"/>
              <a:t>exemple</a:t>
            </a:r>
            <a:r>
              <a:rPr lang="en-US" sz="2000" dirty="0" smtClean="0"/>
              <a:t>, </a:t>
            </a:r>
            <a:r>
              <a:rPr lang="en-US" sz="2000" dirty="0" err="1" smtClean="0"/>
              <a:t>si</a:t>
            </a:r>
            <a:r>
              <a:rPr lang="en-US" sz="2000" dirty="0" smtClean="0"/>
              <a:t> 2,5 ml </a:t>
            </a:r>
            <a:r>
              <a:rPr lang="en-US" sz="2000" dirty="0" err="1" smtClean="0"/>
              <a:t>d’acide</a:t>
            </a:r>
            <a:r>
              <a:rPr lang="en-US" sz="2000" dirty="0" smtClean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ajouté</a:t>
            </a:r>
            <a:r>
              <a:rPr lang="en-US" sz="2000" dirty="0" smtClean="0"/>
              <a:t> le </a:t>
            </a:r>
            <a:r>
              <a:rPr lang="en-US" sz="2000" dirty="0" err="1" smtClean="0"/>
              <a:t>calcul</a:t>
            </a:r>
            <a:r>
              <a:rPr lang="en-US" sz="2000" dirty="0" smtClean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2,5 x 20 = 50 </a:t>
            </a:r>
            <a:r>
              <a:rPr lang="en-US" sz="2000" dirty="0" err="1" smtClean="0"/>
              <a:t>ppm</a:t>
            </a:r>
            <a:r>
              <a:rPr lang="en-US" sz="2000" dirty="0" smtClean="0"/>
              <a:t>.</a:t>
            </a:r>
            <a:endParaRPr lang="en-US" sz="2000" b="1" baseline="-25000" dirty="0"/>
          </a:p>
        </p:txBody>
      </p:sp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1295400"/>
            <a:ext cx="7086600" cy="5016758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SOUVENEZ:  </a:t>
            </a:r>
            <a:r>
              <a:rPr lang="en-US" sz="4000" dirty="0" err="1" smtClean="0"/>
              <a:t>Même</a:t>
            </a:r>
            <a:r>
              <a:rPr lang="en-US" sz="4000" dirty="0" smtClean="0"/>
              <a:t> </a:t>
            </a:r>
            <a:r>
              <a:rPr lang="en-US" sz="4000" dirty="0" err="1" smtClean="0"/>
              <a:t>que</a:t>
            </a:r>
            <a:r>
              <a:rPr lang="en-US" sz="4000" dirty="0" smtClean="0"/>
              <a:t> les </a:t>
            </a:r>
            <a:r>
              <a:rPr lang="en-US" sz="4000" dirty="0" err="1" smtClean="0"/>
              <a:t>matériels</a:t>
            </a:r>
            <a:r>
              <a:rPr lang="en-US" sz="4000" dirty="0" smtClean="0"/>
              <a:t> </a:t>
            </a:r>
            <a:r>
              <a:rPr lang="en-US" sz="4000" dirty="0" err="1" smtClean="0"/>
              <a:t>dans</a:t>
            </a:r>
            <a:r>
              <a:rPr lang="en-US" sz="4000" dirty="0" smtClean="0"/>
              <a:t> le kit </a:t>
            </a:r>
            <a:r>
              <a:rPr lang="en-US" sz="4000" dirty="0" err="1" smtClean="0"/>
              <a:t>sont</a:t>
            </a:r>
            <a:r>
              <a:rPr lang="en-US" sz="4000" dirty="0" smtClean="0"/>
              <a:t> </a:t>
            </a:r>
            <a:r>
              <a:rPr lang="en-US" sz="4000" dirty="0" err="1" smtClean="0"/>
              <a:t>sauf</a:t>
            </a:r>
            <a:r>
              <a:rPr lang="en-US" sz="4000" dirty="0" smtClean="0"/>
              <a:t> </a:t>
            </a:r>
            <a:r>
              <a:rPr lang="en-US" sz="4000" dirty="0" err="1" smtClean="0"/>
              <a:t>d’utiliser</a:t>
            </a:r>
            <a:r>
              <a:rPr lang="en-US" sz="4000" dirty="0" smtClean="0"/>
              <a:t>,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est</a:t>
            </a:r>
            <a:r>
              <a:rPr lang="en-US" sz="4000" dirty="0" smtClean="0"/>
              <a:t> important de </a:t>
            </a:r>
            <a:r>
              <a:rPr lang="en-US" sz="4000" dirty="0" err="1" smtClean="0"/>
              <a:t>toujours</a:t>
            </a:r>
            <a:r>
              <a:rPr lang="en-US" sz="4000" dirty="0" smtClean="0"/>
              <a:t> </a:t>
            </a:r>
            <a:r>
              <a:rPr lang="en-US" sz="4000" dirty="0" err="1" smtClean="0"/>
              <a:t>utiliser</a:t>
            </a:r>
            <a:r>
              <a:rPr lang="en-US" sz="4000" dirty="0" smtClean="0"/>
              <a:t> des </a:t>
            </a:r>
            <a:r>
              <a:rPr lang="en-US" sz="4000" dirty="0" err="1" smtClean="0"/>
              <a:t>procédures</a:t>
            </a:r>
            <a:r>
              <a:rPr lang="en-US" sz="4000" dirty="0" smtClean="0"/>
              <a:t> de </a:t>
            </a:r>
            <a:r>
              <a:rPr lang="en-US" sz="4000" dirty="0" err="1" smtClean="0"/>
              <a:t>laboratoire</a:t>
            </a:r>
            <a:r>
              <a:rPr lang="en-US" sz="4000" dirty="0" smtClean="0"/>
              <a:t> </a:t>
            </a:r>
            <a:r>
              <a:rPr lang="en-US" sz="4000" dirty="0" err="1" smtClean="0"/>
              <a:t>correctes</a:t>
            </a:r>
            <a:r>
              <a:rPr lang="en-US" sz="4000" dirty="0" smtClean="0"/>
              <a:t> et de </a:t>
            </a:r>
            <a:r>
              <a:rPr lang="en-US" sz="4000" dirty="0" err="1" smtClean="0"/>
              <a:t>prendre</a:t>
            </a:r>
            <a:r>
              <a:rPr lang="en-US" sz="4000" dirty="0" smtClean="0"/>
              <a:t> </a:t>
            </a:r>
            <a:r>
              <a:rPr lang="en-US" sz="4000" dirty="0" err="1" smtClean="0"/>
              <a:t>soin</a:t>
            </a:r>
            <a:r>
              <a:rPr lang="en-US" sz="4000" dirty="0" smtClean="0"/>
              <a:t> et de faire attention </a:t>
            </a:r>
            <a:r>
              <a:rPr lang="en-US" sz="4000" dirty="0" err="1" smtClean="0"/>
              <a:t>quand</a:t>
            </a:r>
            <a:r>
              <a:rPr lang="en-US" sz="4000" dirty="0" smtClean="0"/>
              <a:t> </a:t>
            </a:r>
            <a:r>
              <a:rPr lang="en-US" sz="4000" dirty="0" err="1" smtClean="0"/>
              <a:t>vous</a:t>
            </a:r>
            <a:r>
              <a:rPr lang="en-US" sz="4000" dirty="0" smtClean="0"/>
              <a:t> </a:t>
            </a:r>
            <a:r>
              <a:rPr lang="en-US" sz="4000" dirty="0" err="1" smtClean="0"/>
              <a:t>travaillez</a:t>
            </a:r>
            <a:r>
              <a:rPr lang="en-US" sz="4000" dirty="0" smtClean="0"/>
              <a:t> </a:t>
            </a:r>
            <a:r>
              <a:rPr lang="en-US" sz="4000" dirty="0" err="1" smtClean="0"/>
              <a:t>dans</a:t>
            </a:r>
            <a:r>
              <a:rPr lang="en-US" sz="4000" dirty="0" smtClean="0"/>
              <a:t> la </a:t>
            </a:r>
            <a:r>
              <a:rPr lang="en-US" sz="4000" dirty="0" err="1" smtClean="0"/>
              <a:t>laboratoire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4384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du </a:t>
            </a:r>
            <a:r>
              <a:rPr lang="en-US" sz="4000" dirty="0" err="1" smtClean="0"/>
              <a:t>Cuivre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Marquez les 5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</a:t>
            </a:r>
            <a:r>
              <a:rPr lang="en-US" sz="2400" dirty="0" err="1" smtClean="0"/>
              <a:t>selon</a:t>
            </a:r>
            <a:r>
              <a:rPr lang="en-US" sz="2400" dirty="0" smtClean="0"/>
              <a:t> la provenance de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.  2. </a:t>
            </a:r>
            <a:r>
              <a:rPr lang="en-US" sz="2400" dirty="0" err="1" smtClean="0"/>
              <a:t>Versez</a:t>
            </a:r>
            <a:r>
              <a:rPr lang="en-US" sz="2400" dirty="0" smtClean="0"/>
              <a:t> 10 ml de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échantillon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un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 </a:t>
            </a:r>
            <a:r>
              <a:rPr lang="en-US" sz="2400" dirty="0" err="1" smtClean="0"/>
              <a:t>marquez</a:t>
            </a:r>
            <a:r>
              <a:rPr lang="en-US" sz="2400" dirty="0" smtClean="0"/>
              <a:t> avec le nom </a:t>
            </a:r>
            <a:r>
              <a:rPr lang="en-US" sz="2400" dirty="0" err="1" smtClean="0"/>
              <a:t>approprié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2530" name="Picture 2" descr="C:\Documents and Settings\Administrator\My Documents\My Pictures\OWD\OWD 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799"/>
            <a:ext cx="5334000" cy="400113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447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</a:t>
            </a:r>
            <a:r>
              <a:rPr lang="en-US" sz="2400" dirty="0" err="1" smtClean="0"/>
              <a:t>Plongez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, </a:t>
            </a:r>
            <a:r>
              <a:rPr lang="en-US" sz="2400" dirty="0" err="1" smtClean="0"/>
              <a:t>remuez</a:t>
            </a:r>
            <a:r>
              <a:rPr lang="en-US" sz="2400" dirty="0" smtClean="0"/>
              <a:t> en </a:t>
            </a:r>
            <a:r>
              <a:rPr lang="en-US" sz="2400" dirty="0" err="1" smtClean="0"/>
              <a:t>faisant</a:t>
            </a:r>
            <a:r>
              <a:rPr lang="en-US" sz="2400" dirty="0" smtClean="0"/>
              <a:t> des </a:t>
            </a:r>
            <a:r>
              <a:rPr lang="en-US" sz="2400" dirty="0" err="1" smtClean="0"/>
              <a:t>mouvements</a:t>
            </a:r>
            <a:r>
              <a:rPr lang="en-US" sz="2400" dirty="0" smtClean="0"/>
              <a:t> de </a:t>
            </a:r>
            <a:r>
              <a:rPr lang="en-US" sz="2400" dirty="0" err="1" smtClean="0"/>
              <a:t>va</a:t>
            </a:r>
            <a:r>
              <a:rPr lang="en-US" sz="2400" dirty="0" smtClean="0"/>
              <a:t> et </a:t>
            </a:r>
            <a:r>
              <a:rPr lang="en-US" sz="2400" dirty="0" err="1" smtClean="0"/>
              <a:t>vient</a:t>
            </a:r>
            <a:r>
              <a:rPr lang="en-US" sz="2400" dirty="0" smtClean="0"/>
              <a:t> pendant 30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3554" name="Picture 2" descr="C:\Documents and Settings\Administrator\My Documents\My Pictures\OWD\OWD 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3622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990600"/>
            <a:ext cx="72390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4.  </a:t>
            </a:r>
            <a:r>
              <a:rPr lang="en-US" sz="1500" dirty="0" err="1" smtClean="0"/>
              <a:t>Retirez</a:t>
            </a:r>
            <a:r>
              <a:rPr lang="en-US" sz="1500" dirty="0" smtClean="0"/>
              <a:t> les </a:t>
            </a:r>
            <a:r>
              <a:rPr lang="en-US" sz="1500" dirty="0" err="1" smtClean="0"/>
              <a:t>bandes</a:t>
            </a:r>
            <a:r>
              <a:rPr lang="en-US" sz="1500" dirty="0" smtClean="0"/>
              <a:t> et après 2 minutes </a:t>
            </a:r>
            <a:r>
              <a:rPr lang="en-US" sz="1500" dirty="0" err="1" smtClean="0"/>
              <a:t>déterminez</a:t>
            </a:r>
            <a:r>
              <a:rPr lang="en-US" sz="1500" dirty="0" smtClean="0"/>
              <a:t> la </a:t>
            </a:r>
            <a:r>
              <a:rPr lang="en-US" sz="1500" dirty="0" err="1" smtClean="0"/>
              <a:t>couleur</a:t>
            </a:r>
            <a:r>
              <a:rPr lang="en-US" sz="1500" dirty="0" smtClean="0"/>
              <a:t> du </a:t>
            </a:r>
            <a:r>
              <a:rPr lang="en-US" sz="1500" dirty="0" err="1" smtClean="0"/>
              <a:t>nuancier</a:t>
            </a:r>
            <a:r>
              <a:rPr lang="en-US" sz="1500" dirty="0" smtClean="0"/>
              <a:t> la plus </a:t>
            </a:r>
            <a:r>
              <a:rPr lang="en-US" sz="1500" dirty="0" err="1" smtClean="0"/>
              <a:t>proche</a:t>
            </a:r>
            <a:r>
              <a:rPr lang="en-US" sz="1500" dirty="0" smtClean="0"/>
              <a:t> de </a:t>
            </a:r>
            <a:r>
              <a:rPr lang="en-US" sz="1500" dirty="0" err="1" smtClean="0"/>
              <a:t>celle</a:t>
            </a:r>
            <a:r>
              <a:rPr lang="en-US" sz="1500" dirty="0" smtClean="0"/>
              <a:t> de la </a:t>
            </a:r>
            <a:r>
              <a:rPr lang="en-US" sz="1500" dirty="0" err="1" smtClean="0"/>
              <a:t>bande</a:t>
            </a:r>
            <a:r>
              <a:rPr lang="en-US" sz="1500" dirty="0" smtClean="0"/>
              <a:t>. </a:t>
            </a:r>
            <a:r>
              <a:rPr lang="en-US" sz="1500" dirty="0" err="1" smtClean="0"/>
              <a:t>Déterminez</a:t>
            </a:r>
            <a:r>
              <a:rPr lang="en-US" sz="1500" dirty="0" smtClean="0"/>
              <a:t> </a:t>
            </a:r>
            <a:r>
              <a:rPr lang="en-US" sz="1500" dirty="0" err="1" smtClean="0"/>
              <a:t>ensuite</a:t>
            </a:r>
            <a:r>
              <a:rPr lang="en-US" sz="1500" dirty="0" smtClean="0"/>
              <a:t> la concentration de </a:t>
            </a:r>
            <a:r>
              <a:rPr lang="en-US" sz="1500" dirty="0" err="1" smtClean="0"/>
              <a:t>cuivre</a:t>
            </a:r>
            <a:r>
              <a:rPr lang="en-US" sz="1500" dirty="0" smtClean="0"/>
              <a:t> </a:t>
            </a:r>
            <a:r>
              <a:rPr lang="en-US" sz="1500" dirty="0" err="1" smtClean="0"/>
              <a:t>contenue</a:t>
            </a:r>
            <a:r>
              <a:rPr lang="en-US" sz="1500" dirty="0" smtClean="0"/>
              <a:t> </a:t>
            </a:r>
            <a:r>
              <a:rPr lang="en-US" sz="1500" dirty="0" err="1" smtClean="0"/>
              <a:t>dans</a:t>
            </a:r>
            <a:r>
              <a:rPr lang="en-US" sz="1500" dirty="0" smtClean="0"/>
              <a:t> </a:t>
            </a:r>
            <a:r>
              <a:rPr lang="en-US" sz="1500" dirty="0" err="1" smtClean="0"/>
              <a:t>chaque</a:t>
            </a:r>
            <a:r>
              <a:rPr lang="en-US" sz="1500" dirty="0" smtClean="0"/>
              <a:t> </a:t>
            </a:r>
            <a:r>
              <a:rPr lang="en-US" sz="1500" dirty="0" err="1" smtClean="0"/>
              <a:t>échantillon</a:t>
            </a:r>
            <a:r>
              <a:rPr lang="en-US" sz="1500" dirty="0" smtClean="0"/>
              <a:t> en mg/l </a:t>
            </a:r>
            <a:r>
              <a:rPr lang="en-US" sz="1500" dirty="0" err="1" smtClean="0"/>
              <a:t>ou</a:t>
            </a:r>
            <a:r>
              <a:rPr lang="en-US" sz="1500" dirty="0" smtClean="0"/>
              <a:t> parties par million (</a:t>
            </a:r>
            <a:r>
              <a:rPr lang="en-US" sz="1500" dirty="0" err="1" smtClean="0"/>
              <a:t>ppm</a:t>
            </a:r>
            <a:r>
              <a:rPr lang="en-US" sz="1500" dirty="0" smtClean="0"/>
              <a:t>). </a:t>
            </a:r>
            <a:r>
              <a:rPr lang="en-US" sz="1500" b="1" dirty="0" err="1" smtClean="0"/>
              <a:t>Résultats</a:t>
            </a:r>
            <a:r>
              <a:rPr lang="en-US" sz="1500" b="1" dirty="0" smtClean="0"/>
              <a:t>:  </a:t>
            </a:r>
            <a:r>
              <a:rPr lang="en-US" sz="1500" dirty="0" err="1" smtClean="0"/>
              <a:t>Comparez</a:t>
            </a:r>
            <a:r>
              <a:rPr lang="en-US" sz="1500" dirty="0" smtClean="0"/>
              <a:t> </a:t>
            </a:r>
            <a:r>
              <a:rPr lang="en-US" sz="1500" dirty="0" err="1" smtClean="0"/>
              <a:t>vos</a:t>
            </a:r>
            <a:r>
              <a:rPr lang="en-US" sz="1500" dirty="0" smtClean="0"/>
              <a:t> concentrations de </a:t>
            </a:r>
            <a:r>
              <a:rPr lang="en-US" sz="1500" dirty="0" err="1" smtClean="0"/>
              <a:t>cuivre</a:t>
            </a:r>
            <a:r>
              <a:rPr lang="en-US" sz="1500" dirty="0" smtClean="0"/>
              <a:t> à </a:t>
            </a:r>
            <a:r>
              <a:rPr lang="en-US" sz="1500" dirty="0" err="1" smtClean="0"/>
              <a:t>celle</a:t>
            </a:r>
            <a:r>
              <a:rPr lang="en-US" sz="1500" dirty="0" smtClean="0"/>
              <a:t> de </a:t>
            </a:r>
            <a:r>
              <a:rPr lang="en-US" sz="1500" dirty="0" err="1" smtClean="0"/>
              <a:t>l’échantillon</a:t>
            </a:r>
            <a:r>
              <a:rPr lang="en-US" sz="1500" dirty="0" smtClean="0"/>
              <a:t> de </a:t>
            </a:r>
            <a:r>
              <a:rPr lang="en-US" sz="1500" dirty="0" err="1" smtClean="0"/>
              <a:t>valeur</a:t>
            </a:r>
            <a:r>
              <a:rPr lang="en-US" sz="1500" dirty="0" smtClean="0"/>
              <a:t> </a:t>
            </a:r>
            <a:r>
              <a:rPr lang="en-US" sz="1500" dirty="0" err="1" smtClean="0"/>
              <a:t>limite</a:t>
            </a:r>
            <a:r>
              <a:rPr lang="en-US" sz="1500" dirty="0" smtClean="0"/>
              <a:t>. </a:t>
            </a:r>
            <a:r>
              <a:rPr lang="en-US" sz="1500" dirty="0" err="1" smtClean="0"/>
              <a:t>Celui-ci</a:t>
            </a:r>
            <a:r>
              <a:rPr lang="en-US" sz="1500" dirty="0" smtClean="0"/>
              <a:t> </a:t>
            </a:r>
            <a:r>
              <a:rPr lang="en-US" sz="1500" dirty="0" err="1" smtClean="0"/>
              <a:t>devrait</a:t>
            </a:r>
            <a:r>
              <a:rPr lang="en-US" sz="1500" dirty="0" smtClean="0"/>
              <a:t> </a:t>
            </a:r>
            <a:r>
              <a:rPr lang="en-US" sz="1500" dirty="0" err="1" smtClean="0"/>
              <a:t>donner</a:t>
            </a:r>
            <a:r>
              <a:rPr lang="en-US" sz="1500" dirty="0" smtClean="0"/>
              <a:t> un </a:t>
            </a:r>
            <a:r>
              <a:rPr lang="en-US" sz="1500" dirty="0" err="1" smtClean="0"/>
              <a:t>résultat</a:t>
            </a:r>
            <a:r>
              <a:rPr lang="en-US" sz="1500" dirty="0" smtClean="0"/>
              <a:t> </a:t>
            </a:r>
            <a:r>
              <a:rPr lang="en-US" sz="1500" dirty="0" err="1" smtClean="0"/>
              <a:t>très</a:t>
            </a:r>
            <a:r>
              <a:rPr lang="en-US" sz="1500" dirty="0" smtClean="0"/>
              <a:t> </a:t>
            </a:r>
            <a:r>
              <a:rPr lang="en-US" sz="1500" dirty="0" err="1" smtClean="0"/>
              <a:t>proche</a:t>
            </a:r>
            <a:r>
              <a:rPr lang="en-US" sz="1500" dirty="0" smtClean="0"/>
              <a:t> de 1 mg/l. </a:t>
            </a:r>
            <a:r>
              <a:rPr lang="en-US" sz="1500" dirty="0" err="1" smtClean="0"/>
              <a:t>Une</a:t>
            </a:r>
            <a:r>
              <a:rPr lang="en-US" sz="1500" dirty="0" smtClean="0"/>
              <a:t> </a:t>
            </a:r>
            <a:r>
              <a:rPr lang="en-US" sz="1500" dirty="0" err="1" smtClean="0"/>
              <a:t>couleur</a:t>
            </a:r>
            <a:r>
              <a:rPr lang="en-US" sz="1500" dirty="0" smtClean="0"/>
              <a:t> plus </a:t>
            </a:r>
            <a:r>
              <a:rPr lang="en-US" sz="1500" dirty="0" err="1" smtClean="0"/>
              <a:t>foncée</a:t>
            </a:r>
            <a:r>
              <a:rPr lang="en-US" sz="1500" dirty="0" smtClean="0"/>
              <a:t> </a:t>
            </a:r>
            <a:r>
              <a:rPr lang="en-US" sz="1500" dirty="0" err="1" smtClean="0"/>
              <a:t>signifie</a:t>
            </a:r>
            <a:r>
              <a:rPr lang="en-US" sz="1500" dirty="0" smtClean="0"/>
              <a:t> </a:t>
            </a:r>
            <a:r>
              <a:rPr lang="en-US" sz="1500" dirty="0" err="1" smtClean="0"/>
              <a:t>qu’un</a:t>
            </a:r>
            <a:r>
              <a:rPr lang="en-US" sz="1500" dirty="0" smtClean="0"/>
              <a:t> </a:t>
            </a:r>
            <a:r>
              <a:rPr lang="en-US" sz="1500" dirty="0" err="1" smtClean="0"/>
              <a:t>échantillon</a:t>
            </a:r>
            <a:r>
              <a:rPr lang="en-US" sz="1500" dirty="0" smtClean="0"/>
              <a:t> </a:t>
            </a:r>
            <a:r>
              <a:rPr lang="en-US" sz="1500" dirty="0" err="1" smtClean="0"/>
              <a:t>n’est</a:t>
            </a:r>
            <a:r>
              <a:rPr lang="en-US" sz="1500" dirty="0" smtClean="0"/>
              <a:t> pas </a:t>
            </a:r>
            <a:r>
              <a:rPr lang="en-US" sz="1500" dirty="0" err="1" smtClean="0"/>
              <a:t>dans</a:t>
            </a:r>
            <a:r>
              <a:rPr lang="en-US" sz="1500" dirty="0" smtClean="0"/>
              <a:t> la </a:t>
            </a:r>
            <a:r>
              <a:rPr lang="en-US" sz="1500" dirty="0" err="1" smtClean="0"/>
              <a:t>valeur</a:t>
            </a:r>
            <a:r>
              <a:rPr lang="en-US" sz="1500" dirty="0" smtClean="0"/>
              <a:t> </a:t>
            </a:r>
            <a:r>
              <a:rPr lang="en-US" sz="1500" dirty="0" err="1" smtClean="0"/>
              <a:t>limite</a:t>
            </a:r>
            <a:r>
              <a:rPr lang="en-US" sz="1500" dirty="0" smtClean="0"/>
              <a:t> </a:t>
            </a:r>
            <a:r>
              <a:rPr lang="en-US" sz="1500" dirty="0" err="1" smtClean="0"/>
              <a:t>recommandée</a:t>
            </a:r>
            <a:r>
              <a:rPr lang="en-US" sz="1500" dirty="0" smtClean="0"/>
              <a:t> par le </a:t>
            </a:r>
            <a:r>
              <a:rPr lang="en-US" sz="1500" dirty="0" err="1" smtClean="0"/>
              <a:t>gouvernement</a:t>
            </a:r>
            <a:r>
              <a:rPr lang="en-US" sz="1500" dirty="0" smtClean="0"/>
              <a:t> </a:t>
            </a:r>
            <a:r>
              <a:rPr lang="en-US" sz="1500" dirty="0" err="1" smtClean="0"/>
              <a:t>canadien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pic>
        <p:nvPicPr>
          <p:cNvPr id="24579" name="Picture 3" descr="C:\Documents and Settings\Administrator\My Documents\My Pictures\OWD\OWD 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438400"/>
            <a:ext cx="5562600" cy="4172618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4384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Manganèse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0668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990600"/>
            <a:ext cx="7162800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dirty="0" smtClean="0"/>
              <a:t>1. </a:t>
            </a:r>
            <a:r>
              <a:rPr lang="en-US" sz="1750" dirty="0" err="1" smtClean="0"/>
              <a:t>Étiquetez</a:t>
            </a:r>
            <a:r>
              <a:rPr lang="en-US" sz="1750" dirty="0" smtClean="0"/>
              <a:t> les </a:t>
            </a:r>
            <a:r>
              <a:rPr lang="en-US" sz="1750" dirty="0" err="1" smtClean="0"/>
              <a:t>fioles</a:t>
            </a:r>
            <a:r>
              <a:rPr lang="en-US" sz="1750" dirty="0" smtClean="0"/>
              <a:t> </a:t>
            </a:r>
            <a:r>
              <a:rPr lang="en-US" sz="1750" dirty="0" err="1" smtClean="0"/>
              <a:t>selon</a:t>
            </a:r>
            <a:r>
              <a:rPr lang="en-US" sz="1750" dirty="0" smtClean="0"/>
              <a:t> la provenance de </a:t>
            </a:r>
            <a:r>
              <a:rPr lang="en-US" sz="1750" dirty="0" err="1" smtClean="0"/>
              <a:t>l’eau</a:t>
            </a:r>
            <a:r>
              <a:rPr lang="en-US" sz="1750" dirty="0" smtClean="0"/>
              <a:t> qui y sera </a:t>
            </a:r>
            <a:r>
              <a:rPr lang="en-US" sz="1750" dirty="0" err="1" smtClean="0"/>
              <a:t>testée</a:t>
            </a:r>
            <a:r>
              <a:rPr lang="en-US" sz="1750" dirty="0" smtClean="0"/>
              <a:t>. 2. </a:t>
            </a:r>
            <a:r>
              <a:rPr lang="en-US" sz="1750" dirty="0" err="1" smtClean="0"/>
              <a:t>Testez</a:t>
            </a:r>
            <a:r>
              <a:rPr lang="en-US" sz="1750" dirty="0" smtClean="0"/>
              <a:t> </a:t>
            </a:r>
            <a:r>
              <a:rPr lang="en-US" sz="1750" dirty="0" err="1" smtClean="0"/>
              <a:t>l’échantillon</a:t>
            </a:r>
            <a:r>
              <a:rPr lang="en-US" sz="1750" dirty="0" smtClean="0"/>
              <a:t> de </a:t>
            </a:r>
            <a:r>
              <a:rPr lang="en-US" sz="1750" dirty="0" err="1" smtClean="0"/>
              <a:t>valeur</a:t>
            </a:r>
            <a:r>
              <a:rPr lang="en-US" sz="1750" dirty="0" smtClean="0"/>
              <a:t> </a:t>
            </a:r>
            <a:r>
              <a:rPr lang="en-US" sz="1750" dirty="0" err="1" smtClean="0"/>
              <a:t>limite</a:t>
            </a:r>
            <a:r>
              <a:rPr lang="en-US" sz="1750" dirty="0" smtClean="0"/>
              <a:t> des </a:t>
            </a:r>
            <a:r>
              <a:rPr lang="en-US" sz="1750" dirty="0" err="1" smtClean="0"/>
              <a:t>recommandations</a:t>
            </a:r>
            <a:r>
              <a:rPr lang="en-US" sz="1750" dirty="0" smtClean="0"/>
              <a:t> </a:t>
            </a:r>
            <a:r>
              <a:rPr lang="en-US" sz="1750" dirty="0" err="1" smtClean="0"/>
              <a:t>canadiennes</a:t>
            </a:r>
            <a:r>
              <a:rPr lang="en-US" sz="1750" dirty="0" smtClean="0"/>
              <a:t> (VLRC) de </a:t>
            </a:r>
            <a:r>
              <a:rPr lang="en-US" sz="1750" dirty="0" err="1" smtClean="0"/>
              <a:t>manganèse</a:t>
            </a:r>
            <a:r>
              <a:rPr lang="en-US" sz="1750" dirty="0" smtClean="0"/>
              <a:t> en premier. 3. </a:t>
            </a:r>
            <a:r>
              <a:rPr lang="en-US" sz="1750" dirty="0" err="1" smtClean="0"/>
              <a:t>Tenez</a:t>
            </a:r>
            <a:r>
              <a:rPr lang="en-US" sz="1750" dirty="0" smtClean="0"/>
              <a:t> </a:t>
            </a:r>
            <a:r>
              <a:rPr lang="en-US" sz="1750" dirty="0" err="1" smtClean="0"/>
              <a:t>l’échantillon</a:t>
            </a:r>
            <a:r>
              <a:rPr lang="en-US" sz="1750" dirty="0" smtClean="0"/>
              <a:t> à tester </a:t>
            </a:r>
            <a:r>
              <a:rPr lang="en-US" sz="1750" dirty="0" err="1" smtClean="0"/>
              <a:t>dans</a:t>
            </a:r>
            <a:r>
              <a:rPr lang="en-US" sz="1750" dirty="0" smtClean="0"/>
              <a:t> </a:t>
            </a:r>
            <a:r>
              <a:rPr lang="en-US" sz="1750" dirty="0" err="1" smtClean="0"/>
              <a:t>une</a:t>
            </a:r>
            <a:r>
              <a:rPr lang="en-US" sz="1750" dirty="0" smtClean="0"/>
              <a:t> main, et de </a:t>
            </a:r>
            <a:r>
              <a:rPr lang="en-US" sz="1750" dirty="0" err="1" smtClean="0"/>
              <a:t>l’autre</a:t>
            </a:r>
            <a:r>
              <a:rPr lang="en-US" sz="1750" dirty="0" smtClean="0"/>
              <a:t> </a:t>
            </a:r>
            <a:r>
              <a:rPr lang="en-US" sz="1750" dirty="0" err="1" smtClean="0"/>
              <a:t>immergez</a:t>
            </a:r>
            <a:r>
              <a:rPr lang="en-US" sz="1750" dirty="0" smtClean="0"/>
              <a:t> </a:t>
            </a:r>
            <a:r>
              <a:rPr lang="en-US" sz="1750" dirty="0" err="1" smtClean="0"/>
              <a:t>une</a:t>
            </a:r>
            <a:r>
              <a:rPr lang="en-US" sz="1750" dirty="0" smtClean="0"/>
              <a:t> </a:t>
            </a:r>
            <a:r>
              <a:rPr lang="en-US" sz="1750" b="1" dirty="0" err="1" smtClean="0"/>
              <a:t>bande</a:t>
            </a:r>
            <a:r>
              <a:rPr lang="en-US" sz="1750" b="1" dirty="0" smtClean="0"/>
              <a:t> </a:t>
            </a:r>
            <a:r>
              <a:rPr lang="en-US" sz="1750" b="1" dirty="0" err="1" smtClean="0"/>
              <a:t>d’essai</a:t>
            </a:r>
            <a:r>
              <a:rPr lang="en-US" sz="1750" b="1" dirty="0" smtClean="0"/>
              <a:t> #1</a:t>
            </a:r>
            <a:r>
              <a:rPr lang="en-US" sz="1750" dirty="0" smtClean="0"/>
              <a:t>, </a:t>
            </a:r>
            <a:r>
              <a:rPr lang="en-US" sz="1750" dirty="0" err="1" smtClean="0"/>
              <a:t>faites</a:t>
            </a:r>
            <a:r>
              <a:rPr lang="en-US" sz="1750" dirty="0" smtClean="0"/>
              <a:t> de </a:t>
            </a:r>
            <a:r>
              <a:rPr lang="en-US" sz="1750" dirty="0" err="1" smtClean="0"/>
              <a:t>légers</a:t>
            </a:r>
            <a:r>
              <a:rPr lang="en-US" sz="1750" dirty="0" smtClean="0"/>
              <a:t> </a:t>
            </a:r>
            <a:r>
              <a:rPr lang="en-US" sz="1750" dirty="0" err="1" smtClean="0"/>
              <a:t>mouvements</a:t>
            </a:r>
            <a:r>
              <a:rPr lang="en-US" sz="1750" dirty="0" smtClean="0"/>
              <a:t> de </a:t>
            </a:r>
            <a:r>
              <a:rPr lang="en-US" sz="1750" dirty="0" err="1" smtClean="0"/>
              <a:t>va</a:t>
            </a:r>
            <a:r>
              <a:rPr lang="en-US" sz="1750" dirty="0" smtClean="0"/>
              <a:t>-et-</a:t>
            </a:r>
            <a:r>
              <a:rPr lang="en-US" sz="1750" dirty="0" err="1" smtClean="0"/>
              <a:t>vient</a:t>
            </a:r>
            <a:r>
              <a:rPr lang="en-US" sz="1750" dirty="0" smtClean="0"/>
              <a:t> pendant 20 </a:t>
            </a:r>
            <a:r>
              <a:rPr lang="en-US" sz="1750" dirty="0" err="1" smtClean="0"/>
              <a:t>secondes</a:t>
            </a:r>
            <a:r>
              <a:rPr lang="en-US" sz="1750" dirty="0" smtClean="0"/>
              <a:t>. </a:t>
            </a:r>
            <a:r>
              <a:rPr lang="en-US" sz="1750" dirty="0" err="1" smtClean="0"/>
              <a:t>Retirez</a:t>
            </a:r>
            <a:r>
              <a:rPr lang="en-US" sz="1750" dirty="0" smtClean="0"/>
              <a:t> la </a:t>
            </a:r>
            <a:r>
              <a:rPr lang="en-US" sz="1750" dirty="0" err="1" smtClean="0"/>
              <a:t>bande</a:t>
            </a:r>
            <a:r>
              <a:rPr lang="en-US" sz="1750" dirty="0" smtClean="0"/>
              <a:t> et </a:t>
            </a:r>
            <a:r>
              <a:rPr lang="en-US" sz="1750" dirty="0" err="1" smtClean="0"/>
              <a:t>jetez</a:t>
            </a:r>
            <a:r>
              <a:rPr lang="en-US" sz="1750" dirty="0" smtClean="0"/>
              <a:t>-la </a:t>
            </a:r>
            <a:r>
              <a:rPr lang="en-US" sz="800" dirty="0" smtClean="0"/>
              <a:t>(le </a:t>
            </a:r>
            <a:r>
              <a:rPr lang="en-US" sz="800" dirty="0" err="1" smtClean="0"/>
              <a:t>fiole</a:t>
            </a:r>
            <a:r>
              <a:rPr lang="en-US" sz="800" dirty="0" smtClean="0"/>
              <a:t> </a:t>
            </a:r>
            <a:r>
              <a:rPr lang="en-US" sz="800" dirty="0" err="1" smtClean="0"/>
              <a:t>n’est</a:t>
            </a:r>
            <a:r>
              <a:rPr lang="en-US" sz="800" dirty="0" smtClean="0"/>
              <a:t> pas supporter </a:t>
            </a:r>
            <a:r>
              <a:rPr lang="en-US" sz="800" dirty="0" err="1" smtClean="0"/>
              <a:t>dans</a:t>
            </a:r>
            <a:r>
              <a:rPr lang="en-US" sz="800" dirty="0" smtClean="0"/>
              <a:t> le photo pour </a:t>
            </a:r>
            <a:r>
              <a:rPr lang="en-US" sz="800" dirty="0" err="1" smtClean="0"/>
              <a:t>que</a:t>
            </a:r>
            <a:r>
              <a:rPr lang="en-US" sz="800" dirty="0" smtClean="0"/>
              <a:t> le </a:t>
            </a:r>
            <a:r>
              <a:rPr lang="en-US" sz="800" dirty="0" err="1" smtClean="0"/>
              <a:t>fiole</a:t>
            </a:r>
            <a:r>
              <a:rPr lang="en-US" sz="800" dirty="0" smtClean="0"/>
              <a:t> </a:t>
            </a:r>
            <a:r>
              <a:rPr lang="en-US" sz="800" dirty="0" err="1" smtClean="0"/>
              <a:t>soit</a:t>
            </a:r>
            <a:r>
              <a:rPr lang="en-US" sz="800" dirty="0" smtClean="0"/>
              <a:t> visible).</a:t>
            </a:r>
          </a:p>
          <a:p>
            <a:endParaRPr lang="en-US" sz="2400" dirty="0"/>
          </a:p>
        </p:txBody>
      </p:sp>
      <p:pic>
        <p:nvPicPr>
          <p:cNvPr id="25602" name="Picture 2" descr="C:\Documents and Settings\Administrator\My Documents\My Pictures\OWD\OWD 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590800"/>
            <a:ext cx="5333756" cy="4000958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13716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 smtClean="0"/>
              <a:t>Immergez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b="1" dirty="0" err="1" smtClean="0"/>
              <a:t>bande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d’essai</a:t>
            </a:r>
            <a:r>
              <a:rPr lang="en-US" sz="2400" b="1" dirty="0" smtClean="0"/>
              <a:t> #2</a:t>
            </a:r>
            <a:r>
              <a:rPr lang="en-US" sz="2400" dirty="0" smtClean="0"/>
              <a:t>, </a:t>
            </a:r>
            <a:r>
              <a:rPr lang="en-US" sz="2400" dirty="0" err="1" smtClean="0"/>
              <a:t>faites</a:t>
            </a:r>
            <a:r>
              <a:rPr lang="en-US" sz="2400" dirty="0" smtClean="0"/>
              <a:t> de </a:t>
            </a:r>
            <a:r>
              <a:rPr lang="en-US" sz="2400" dirty="0" err="1" smtClean="0"/>
              <a:t>légers</a:t>
            </a:r>
            <a:r>
              <a:rPr lang="en-US" sz="2400" dirty="0" smtClean="0"/>
              <a:t> </a:t>
            </a:r>
            <a:r>
              <a:rPr lang="en-US" sz="2400" dirty="0" err="1" smtClean="0"/>
              <a:t>mouvements</a:t>
            </a:r>
            <a:r>
              <a:rPr lang="en-US" sz="2400" dirty="0" smtClean="0"/>
              <a:t> de </a:t>
            </a:r>
            <a:r>
              <a:rPr lang="en-US" sz="2400" dirty="0" err="1" smtClean="0"/>
              <a:t>va</a:t>
            </a:r>
            <a:r>
              <a:rPr lang="en-US" sz="2400" dirty="0" smtClean="0"/>
              <a:t>-et-</a:t>
            </a:r>
            <a:r>
              <a:rPr lang="en-US" sz="2400" dirty="0" err="1" smtClean="0"/>
              <a:t>vient</a:t>
            </a:r>
            <a:r>
              <a:rPr lang="en-US" sz="2400" dirty="0" smtClean="0"/>
              <a:t> pendant 20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. </a:t>
            </a:r>
            <a:r>
              <a:rPr lang="en-US" sz="2400" dirty="0" err="1" smtClean="0"/>
              <a:t>Retirez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et </a:t>
            </a:r>
            <a:r>
              <a:rPr lang="en-US" sz="2400" dirty="0" err="1" smtClean="0"/>
              <a:t>jetez</a:t>
            </a:r>
            <a:r>
              <a:rPr lang="en-US" sz="2400" dirty="0" smtClean="0"/>
              <a:t>-la.</a:t>
            </a:r>
            <a:endParaRPr lang="en-US" dirty="0"/>
          </a:p>
        </p:txBody>
      </p:sp>
      <p:pic>
        <p:nvPicPr>
          <p:cNvPr id="26630" name="Picture 6" descr="C:\Documents and Settings\Administrator\My Documents\My Pictures\OWD\OWD 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282354" cy="39624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752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5. </a:t>
            </a:r>
            <a:r>
              <a:rPr lang="en-US" sz="2400" dirty="0" err="1" smtClean="0"/>
              <a:t>Immergez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b="1" dirty="0" err="1" smtClean="0"/>
              <a:t>bande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d’essai</a:t>
            </a:r>
            <a:r>
              <a:rPr lang="en-US" sz="2400" b="1" dirty="0" smtClean="0"/>
              <a:t> #3</a:t>
            </a:r>
            <a:r>
              <a:rPr lang="en-US" sz="2400" dirty="0" smtClean="0"/>
              <a:t>, </a:t>
            </a:r>
            <a:r>
              <a:rPr lang="en-US" sz="2400" dirty="0" err="1" smtClean="0"/>
              <a:t>faites</a:t>
            </a:r>
            <a:r>
              <a:rPr lang="en-US" sz="2400" dirty="0" smtClean="0"/>
              <a:t> de </a:t>
            </a:r>
            <a:r>
              <a:rPr lang="en-US" sz="2400" dirty="0" err="1" smtClean="0"/>
              <a:t>légers</a:t>
            </a:r>
            <a:r>
              <a:rPr lang="en-US" sz="2400" dirty="0" smtClean="0"/>
              <a:t> </a:t>
            </a:r>
            <a:r>
              <a:rPr lang="en-US" sz="2400" dirty="0" err="1" smtClean="0"/>
              <a:t>mouvements</a:t>
            </a:r>
            <a:r>
              <a:rPr lang="en-US" sz="2400" dirty="0" smtClean="0"/>
              <a:t> de </a:t>
            </a:r>
            <a:r>
              <a:rPr lang="en-US" sz="2400" dirty="0" err="1" smtClean="0"/>
              <a:t>va</a:t>
            </a:r>
            <a:r>
              <a:rPr lang="en-US" sz="2400" dirty="0" smtClean="0"/>
              <a:t>-et-</a:t>
            </a:r>
            <a:r>
              <a:rPr lang="en-US" sz="2400" dirty="0" err="1" smtClean="0"/>
              <a:t>vient</a:t>
            </a:r>
            <a:r>
              <a:rPr lang="en-US" sz="2400" dirty="0" smtClean="0"/>
              <a:t> pendant 30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27650" name="Picture 2" descr="C:\Documents and Settings\Administrator\My Documents\My Pictures\OWD\OWD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62776" cy="4022725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1752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5.  (Continuer) </a:t>
            </a:r>
            <a:r>
              <a:rPr lang="en-US" sz="2400" dirty="0" err="1" smtClean="0"/>
              <a:t>Retirez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et </a:t>
            </a:r>
            <a:r>
              <a:rPr lang="en-US" sz="2400" dirty="0" err="1" smtClean="0"/>
              <a:t>secouez</a:t>
            </a:r>
            <a:r>
              <a:rPr lang="en-US" sz="2400" dirty="0" smtClean="0"/>
              <a:t>-la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fois</a:t>
            </a:r>
            <a:r>
              <a:rPr lang="en-US" sz="2400" dirty="0" smtClean="0"/>
              <a:t> pour </a:t>
            </a:r>
            <a:r>
              <a:rPr lang="en-US" sz="2400" dirty="0" err="1" smtClean="0"/>
              <a:t>enlever</a:t>
            </a:r>
            <a:r>
              <a:rPr lang="en-US" sz="2400" dirty="0" smtClean="0"/>
              <a:t> </a:t>
            </a:r>
            <a:r>
              <a:rPr lang="en-US" sz="2400" dirty="0" err="1" smtClean="0"/>
              <a:t>l’excédent</a:t>
            </a:r>
            <a:r>
              <a:rPr lang="en-US" sz="2400" dirty="0" smtClean="0"/>
              <a:t> </a:t>
            </a:r>
            <a:r>
              <a:rPr lang="en-US" sz="2400" dirty="0" err="1" smtClean="0"/>
              <a:t>d’eau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8674" name="Picture 2" descr="C:\Documents and Settings\Administrator\My Documents\My Pictures\OWD\OWD 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3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6.  Pour </a:t>
            </a:r>
            <a:r>
              <a:rPr lang="en-US" sz="1600" dirty="0" err="1" smtClean="0"/>
              <a:t>déterminer</a:t>
            </a:r>
            <a:r>
              <a:rPr lang="en-US" sz="1600" dirty="0" smtClean="0"/>
              <a:t> la concentration de </a:t>
            </a:r>
            <a:r>
              <a:rPr lang="en-US" sz="1600" dirty="0" err="1" smtClean="0"/>
              <a:t>manganèse</a:t>
            </a:r>
            <a:r>
              <a:rPr lang="en-US" sz="1600" dirty="0" smtClean="0"/>
              <a:t> en mg/l (</a:t>
            </a:r>
            <a:r>
              <a:rPr lang="en-US" sz="1600" dirty="0" err="1" smtClean="0"/>
              <a:t>ou</a:t>
            </a:r>
            <a:r>
              <a:rPr lang="en-US" sz="1600" dirty="0" smtClean="0"/>
              <a:t> en </a:t>
            </a:r>
            <a:r>
              <a:rPr lang="en-US" sz="1600" dirty="0" err="1" smtClean="0"/>
              <a:t>ppm</a:t>
            </a:r>
            <a:r>
              <a:rPr lang="en-US" sz="1600" dirty="0" smtClean="0"/>
              <a:t>, parties par million, </a:t>
            </a:r>
            <a:r>
              <a:rPr lang="en-US" sz="1600" dirty="0" err="1" smtClean="0"/>
              <a:t>ces</a:t>
            </a:r>
            <a:r>
              <a:rPr lang="en-US" sz="1600" dirty="0" smtClean="0"/>
              <a:t> </a:t>
            </a:r>
            <a:r>
              <a:rPr lang="en-US" sz="1600" dirty="0" err="1" smtClean="0"/>
              <a:t>deux</a:t>
            </a:r>
            <a:r>
              <a:rPr lang="en-US" sz="1600" dirty="0" smtClean="0"/>
              <a:t> </a:t>
            </a:r>
            <a:r>
              <a:rPr lang="en-US" sz="1600" dirty="0" err="1" smtClean="0"/>
              <a:t>unités</a:t>
            </a:r>
            <a:r>
              <a:rPr lang="en-US" sz="1600" dirty="0" smtClean="0"/>
              <a:t> </a:t>
            </a:r>
            <a:r>
              <a:rPr lang="en-US" sz="1600" dirty="0" err="1" smtClean="0"/>
              <a:t>étant</a:t>
            </a:r>
            <a:r>
              <a:rPr lang="en-US" sz="1600" dirty="0" smtClean="0"/>
              <a:t> </a:t>
            </a:r>
            <a:r>
              <a:rPr lang="en-US" sz="1600" dirty="0" err="1" smtClean="0"/>
              <a:t>identiques</a:t>
            </a:r>
            <a:r>
              <a:rPr lang="en-US" sz="1600" dirty="0" smtClean="0"/>
              <a:t>), </a:t>
            </a:r>
            <a:r>
              <a:rPr lang="en-US" sz="1600" dirty="0" err="1" smtClean="0"/>
              <a:t>attendre</a:t>
            </a:r>
            <a:r>
              <a:rPr lang="en-US" sz="1600" dirty="0" smtClean="0"/>
              <a:t> </a:t>
            </a:r>
            <a:r>
              <a:rPr lang="en-US" sz="1600" b="1" dirty="0" smtClean="0"/>
              <a:t>90 </a:t>
            </a:r>
            <a:r>
              <a:rPr lang="en-US" sz="1600" b="1" dirty="0" err="1" smtClean="0"/>
              <a:t>secondes</a:t>
            </a:r>
            <a:r>
              <a:rPr lang="en-US" sz="1600" b="1" dirty="0" smtClean="0"/>
              <a:t> </a:t>
            </a:r>
            <a:r>
              <a:rPr lang="en-US" sz="1600" dirty="0" smtClean="0"/>
              <a:t>et identifier </a:t>
            </a:r>
            <a:r>
              <a:rPr lang="en-US" sz="1600" dirty="0" err="1" smtClean="0"/>
              <a:t>sur</a:t>
            </a:r>
            <a:r>
              <a:rPr lang="en-US" sz="1600" dirty="0" smtClean="0"/>
              <a:t> le </a:t>
            </a:r>
            <a:r>
              <a:rPr lang="en-US" sz="1600" dirty="0" err="1" smtClean="0"/>
              <a:t>nuancier</a:t>
            </a:r>
            <a:r>
              <a:rPr lang="en-US" sz="1600" dirty="0" smtClean="0"/>
              <a:t> la </a:t>
            </a:r>
            <a:r>
              <a:rPr lang="en-US" sz="1600" dirty="0" err="1" smtClean="0"/>
              <a:t>couleur</a:t>
            </a:r>
            <a:r>
              <a:rPr lang="en-US" sz="1600" dirty="0" smtClean="0"/>
              <a:t> la plus </a:t>
            </a:r>
            <a:r>
              <a:rPr lang="en-US" sz="1600" dirty="0" err="1" smtClean="0"/>
              <a:t>proche</a:t>
            </a:r>
            <a:r>
              <a:rPr lang="en-US" sz="1600" dirty="0" smtClean="0"/>
              <a:t> de </a:t>
            </a:r>
            <a:r>
              <a:rPr lang="en-US" sz="1600" dirty="0" err="1" smtClean="0"/>
              <a:t>celle</a:t>
            </a:r>
            <a:r>
              <a:rPr lang="en-US" sz="1600" dirty="0" smtClean="0"/>
              <a:t> de la </a:t>
            </a:r>
            <a:r>
              <a:rPr lang="en-US" sz="1600" dirty="0" err="1" smtClean="0"/>
              <a:t>bande</a:t>
            </a:r>
            <a:r>
              <a:rPr lang="en-US" sz="1600" dirty="0" smtClean="0"/>
              <a:t>. </a:t>
            </a:r>
            <a:r>
              <a:rPr lang="en-US" sz="1600" dirty="0" err="1" smtClean="0"/>
              <a:t>Afin</a:t>
            </a:r>
            <a:r>
              <a:rPr lang="en-US" sz="1600" dirty="0" smtClean="0"/>
              <a:t> de </a:t>
            </a:r>
            <a:r>
              <a:rPr lang="en-US" sz="1600" dirty="0" err="1" smtClean="0"/>
              <a:t>mieux</a:t>
            </a:r>
            <a:r>
              <a:rPr lang="en-US" sz="1600" dirty="0" smtClean="0"/>
              <a:t> identifier la </a:t>
            </a:r>
            <a:r>
              <a:rPr lang="en-US" sz="1600" dirty="0" err="1" smtClean="0"/>
              <a:t>couleur</a:t>
            </a:r>
            <a:r>
              <a:rPr lang="en-US" sz="1600" dirty="0" smtClean="0"/>
              <a:t>, </a:t>
            </a:r>
            <a:r>
              <a:rPr lang="en-US" sz="1600" dirty="0" err="1" smtClean="0"/>
              <a:t>pliez</a:t>
            </a:r>
            <a:r>
              <a:rPr lang="en-US" sz="1600" dirty="0" smtClean="0"/>
              <a:t> la </a:t>
            </a:r>
            <a:r>
              <a:rPr lang="en-US" sz="1600" dirty="0" err="1" smtClean="0"/>
              <a:t>bande</a:t>
            </a:r>
            <a:r>
              <a:rPr lang="en-US" sz="1600" dirty="0" smtClean="0"/>
              <a:t> en </a:t>
            </a:r>
            <a:r>
              <a:rPr lang="en-US" sz="1600" dirty="0" err="1" smtClean="0"/>
              <a:t>deux</a:t>
            </a:r>
            <a:r>
              <a:rPr lang="en-US" sz="1600" dirty="0" smtClean="0"/>
              <a:t>, de </a:t>
            </a:r>
            <a:r>
              <a:rPr lang="en-US" sz="1600" dirty="0" err="1" smtClean="0"/>
              <a:t>façon</a:t>
            </a:r>
            <a:r>
              <a:rPr lang="en-US" sz="1600" dirty="0" smtClean="0"/>
              <a:t> à 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l’ouverture</a:t>
            </a:r>
            <a:r>
              <a:rPr lang="en-US" sz="1600" dirty="0" smtClean="0"/>
              <a:t> </a:t>
            </a:r>
            <a:r>
              <a:rPr lang="en-US" sz="1600" dirty="0" err="1" smtClean="0"/>
              <a:t>apparaisse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un fond </a:t>
            </a:r>
            <a:r>
              <a:rPr lang="en-US" sz="1600" dirty="0" err="1" smtClean="0"/>
              <a:t>blanc</a:t>
            </a:r>
            <a:r>
              <a:rPr lang="en-US" sz="1600" dirty="0" smtClean="0"/>
              <a:t>. 7. </a:t>
            </a:r>
            <a:r>
              <a:rPr lang="en-US" sz="1600" dirty="0" err="1" smtClean="0"/>
              <a:t>Prenez</a:t>
            </a:r>
            <a:r>
              <a:rPr lang="en-US" sz="1600" dirty="0" smtClean="0"/>
              <a:t> note de </a:t>
            </a:r>
            <a:r>
              <a:rPr lang="en-US" sz="1600" dirty="0" err="1" smtClean="0"/>
              <a:t>vos</a:t>
            </a:r>
            <a:r>
              <a:rPr lang="en-US" sz="1600" dirty="0" smtClean="0"/>
              <a:t> </a:t>
            </a:r>
            <a:r>
              <a:rPr lang="en-US" sz="1600" dirty="0" err="1" smtClean="0"/>
              <a:t>résultats</a:t>
            </a:r>
            <a:r>
              <a:rPr lang="en-US" sz="1600" dirty="0" smtClean="0"/>
              <a:t>. 8. </a:t>
            </a:r>
            <a:r>
              <a:rPr lang="en-US" sz="1600" dirty="0" err="1" smtClean="0"/>
              <a:t>Remplissez</a:t>
            </a:r>
            <a:r>
              <a:rPr lang="en-US" sz="1600" dirty="0" smtClean="0"/>
              <a:t> les </a:t>
            </a:r>
            <a:r>
              <a:rPr lang="en-US" sz="1600" dirty="0" err="1" smtClean="0"/>
              <a:t>fioles</a:t>
            </a:r>
            <a:r>
              <a:rPr lang="en-US" sz="1600" dirty="0" smtClean="0"/>
              <a:t> de 10 ml avec </a:t>
            </a:r>
            <a:r>
              <a:rPr lang="en-US" sz="1600" dirty="0" err="1" smtClean="0"/>
              <a:t>leurs</a:t>
            </a:r>
            <a:r>
              <a:rPr lang="en-US" sz="1600" dirty="0" smtClean="0"/>
              <a:t> </a:t>
            </a:r>
            <a:r>
              <a:rPr lang="en-US" sz="1600" dirty="0" err="1" smtClean="0"/>
              <a:t>échantillons</a:t>
            </a:r>
            <a:r>
              <a:rPr lang="en-US" sz="1600" dirty="0" smtClean="0"/>
              <a:t> </a:t>
            </a:r>
            <a:r>
              <a:rPr lang="en-US" sz="1600" dirty="0" err="1" smtClean="0"/>
              <a:t>respectifs</a:t>
            </a:r>
            <a:r>
              <a:rPr lang="en-US" sz="1600" dirty="0" smtClean="0"/>
              <a:t>. </a:t>
            </a:r>
            <a:r>
              <a:rPr lang="en-US" sz="1600" dirty="0" err="1" smtClean="0"/>
              <a:t>Répétez</a:t>
            </a:r>
            <a:r>
              <a:rPr lang="en-US" sz="1600" dirty="0" smtClean="0"/>
              <a:t> les </a:t>
            </a:r>
            <a:r>
              <a:rPr lang="en-US" sz="1600" dirty="0" err="1" smtClean="0"/>
              <a:t>étapes</a:t>
            </a:r>
            <a:r>
              <a:rPr lang="en-US" sz="1600" dirty="0" smtClean="0"/>
              <a:t> 3 à 7 avec les 4 </a:t>
            </a:r>
            <a:r>
              <a:rPr lang="en-US" sz="1600" dirty="0" err="1" smtClean="0"/>
              <a:t>autres</a:t>
            </a:r>
            <a:r>
              <a:rPr lang="en-US" sz="1600" dirty="0" smtClean="0"/>
              <a:t> </a:t>
            </a:r>
            <a:r>
              <a:rPr lang="en-US" sz="1600" dirty="0" err="1" smtClean="0"/>
              <a:t>échantillons</a:t>
            </a:r>
            <a:r>
              <a:rPr lang="en-US" sz="1600" dirty="0" smtClean="0"/>
              <a:t>.</a:t>
            </a:r>
          </a:p>
        </p:txBody>
      </p:sp>
      <p:pic>
        <p:nvPicPr>
          <p:cNvPr id="29698" name="Picture 2" descr="C:\Documents and Settings\Administrator\My Documents\My Pictures\OWD\OWD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3609" cy="4000848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514600"/>
            <a:ext cx="7086600" cy="132343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Divisez</a:t>
            </a:r>
            <a:r>
              <a:rPr lang="en-US" sz="4000" dirty="0" smtClean="0"/>
              <a:t> les </a:t>
            </a:r>
            <a:r>
              <a:rPr lang="en-US" sz="4000" dirty="0" err="1" smtClean="0"/>
              <a:t>matériels</a:t>
            </a:r>
            <a:r>
              <a:rPr lang="en-US" sz="4000" dirty="0" smtClean="0"/>
              <a:t> pour les </a:t>
            </a:r>
            <a:r>
              <a:rPr lang="en-US" sz="4000" dirty="0" err="1" smtClean="0"/>
              <a:t>quatre</a:t>
            </a:r>
            <a:r>
              <a:rPr lang="en-US" sz="4000" dirty="0" smtClean="0"/>
              <a:t> </a:t>
            </a:r>
            <a:r>
              <a:rPr lang="en-US" sz="4000" dirty="0" err="1" smtClean="0"/>
              <a:t>groupes</a:t>
            </a:r>
            <a:r>
              <a:rPr lang="en-US" sz="4000" dirty="0" smtClean="0"/>
              <a:t> </a:t>
            </a:r>
            <a:r>
              <a:rPr lang="en-US" sz="4000" dirty="0" err="1" smtClean="0"/>
              <a:t>d’étudiants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9144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066800"/>
            <a:ext cx="7543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Résultats</a:t>
            </a:r>
            <a:r>
              <a:rPr lang="en-US" sz="1900" b="1" dirty="0" smtClean="0"/>
              <a:t>:  </a:t>
            </a:r>
            <a:r>
              <a:rPr lang="en-US" sz="1900" dirty="0" err="1" smtClean="0"/>
              <a:t>Comparez</a:t>
            </a:r>
            <a:r>
              <a:rPr lang="en-US" sz="1900" dirty="0" smtClean="0"/>
              <a:t> </a:t>
            </a:r>
            <a:r>
              <a:rPr lang="en-US" sz="1900" dirty="0" err="1" smtClean="0"/>
              <a:t>vos</a:t>
            </a:r>
            <a:r>
              <a:rPr lang="en-US" sz="1900" dirty="0" smtClean="0"/>
              <a:t> </a:t>
            </a:r>
            <a:r>
              <a:rPr lang="en-US" sz="1900" dirty="0" err="1" smtClean="0"/>
              <a:t>résultats</a:t>
            </a:r>
            <a:r>
              <a:rPr lang="en-US" sz="1900" dirty="0" smtClean="0"/>
              <a:t> à </a:t>
            </a:r>
            <a:r>
              <a:rPr lang="en-US" sz="1900" dirty="0" err="1" smtClean="0"/>
              <a:t>l’échantillon</a:t>
            </a:r>
            <a:r>
              <a:rPr lang="en-US" sz="1900" dirty="0" smtClean="0"/>
              <a:t> </a:t>
            </a:r>
            <a:r>
              <a:rPr lang="en-US" sz="1900" dirty="0" smtClean="0"/>
              <a:t>de </a:t>
            </a:r>
            <a:r>
              <a:rPr lang="en-US" sz="1900" dirty="0" err="1" smtClean="0"/>
              <a:t>valeur</a:t>
            </a:r>
            <a:r>
              <a:rPr lang="en-US" sz="1900" dirty="0" smtClean="0"/>
              <a:t> </a:t>
            </a:r>
            <a:r>
              <a:rPr lang="en-US" sz="1900" dirty="0" err="1" smtClean="0"/>
              <a:t>limite</a:t>
            </a:r>
            <a:r>
              <a:rPr lang="en-US" sz="1900" dirty="0" smtClean="0"/>
              <a:t> </a:t>
            </a:r>
            <a:r>
              <a:rPr lang="en-US" sz="1900" dirty="0" err="1" smtClean="0"/>
              <a:t>d’ordre</a:t>
            </a:r>
            <a:r>
              <a:rPr lang="en-US" sz="1900" dirty="0" smtClean="0"/>
              <a:t> </a:t>
            </a:r>
            <a:r>
              <a:rPr lang="en-US" sz="1900" dirty="0" err="1" smtClean="0"/>
              <a:t>esthétique</a:t>
            </a:r>
            <a:r>
              <a:rPr lang="en-US" sz="1900" dirty="0" smtClean="0"/>
              <a:t> des </a:t>
            </a:r>
            <a:r>
              <a:rPr lang="en-US" sz="1900" dirty="0" err="1" smtClean="0"/>
              <a:t>recommandations</a:t>
            </a:r>
            <a:r>
              <a:rPr lang="en-US" sz="1900" dirty="0" smtClean="0"/>
              <a:t> </a:t>
            </a:r>
            <a:r>
              <a:rPr lang="en-US" sz="1900" dirty="0" err="1" smtClean="0"/>
              <a:t>canadiennes</a:t>
            </a:r>
            <a:r>
              <a:rPr lang="en-US" sz="1900" dirty="0" smtClean="0"/>
              <a:t> (VLRC) de </a:t>
            </a:r>
            <a:r>
              <a:rPr lang="en-US" sz="1900" dirty="0" err="1" smtClean="0"/>
              <a:t>manganèse</a:t>
            </a:r>
            <a:r>
              <a:rPr lang="en-US" sz="1900" dirty="0" smtClean="0"/>
              <a:t>. Ce dernier </a:t>
            </a:r>
            <a:r>
              <a:rPr lang="en-US" sz="1900" dirty="0" err="1" smtClean="0"/>
              <a:t>devrait</a:t>
            </a:r>
            <a:r>
              <a:rPr lang="en-US" sz="1900" dirty="0" smtClean="0"/>
              <a:t> </a:t>
            </a:r>
            <a:r>
              <a:rPr lang="en-US" sz="1900" dirty="0" err="1" smtClean="0"/>
              <a:t>avoir</a:t>
            </a:r>
            <a:r>
              <a:rPr lang="en-US" sz="1900" dirty="0" smtClean="0"/>
              <a:t> </a:t>
            </a:r>
            <a:r>
              <a:rPr lang="en-US" sz="1900" dirty="0" err="1" smtClean="0"/>
              <a:t>une</a:t>
            </a:r>
            <a:r>
              <a:rPr lang="en-US" sz="1900" dirty="0" smtClean="0"/>
              <a:t> </a:t>
            </a:r>
            <a:r>
              <a:rPr lang="en-US" sz="1900" dirty="0" err="1" smtClean="0"/>
              <a:t>valeur</a:t>
            </a:r>
            <a:r>
              <a:rPr lang="en-US" sz="1900" dirty="0" smtClean="0"/>
              <a:t> </a:t>
            </a:r>
            <a:r>
              <a:rPr lang="en-US" sz="1900" dirty="0" err="1" smtClean="0"/>
              <a:t>très</a:t>
            </a:r>
            <a:r>
              <a:rPr lang="en-US" sz="1900" dirty="0" smtClean="0"/>
              <a:t> </a:t>
            </a:r>
            <a:r>
              <a:rPr lang="en-US" sz="1900" dirty="0" err="1" smtClean="0"/>
              <a:t>proche</a:t>
            </a:r>
            <a:r>
              <a:rPr lang="en-US" sz="1900" dirty="0" smtClean="0"/>
              <a:t> de </a:t>
            </a:r>
            <a:r>
              <a:rPr lang="en-US" sz="1900" dirty="0" smtClean="0"/>
              <a:t>0,02 mg/l. </a:t>
            </a:r>
            <a:r>
              <a:rPr lang="en-US" sz="1900" dirty="0" err="1" smtClean="0"/>
              <a:t>Une</a:t>
            </a:r>
            <a:r>
              <a:rPr lang="en-US" sz="1900" dirty="0" smtClean="0"/>
              <a:t> </a:t>
            </a:r>
            <a:r>
              <a:rPr lang="en-US" sz="1900" dirty="0" err="1" smtClean="0"/>
              <a:t>couleur</a:t>
            </a:r>
            <a:r>
              <a:rPr lang="en-US" sz="1900" dirty="0" smtClean="0"/>
              <a:t> plus </a:t>
            </a:r>
            <a:r>
              <a:rPr lang="en-US" sz="1900" dirty="0" err="1" smtClean="0"/>
              <a:t>foncée</a:t>
            </a:r>
            <a:r>
              <a:rPr lang="en-US" sz="1900" dirty="0" smtClean="0"/>
              <a:t> </a:t>
            </a:r>
            <a:r>
              <a:rPr lang="en-US" sz="1900" dirty="0" err="1" smtClean="0"/>
              <a:t>signifie</a:t>
            </a:r>
            <a:r>
              <a:rPr lang="en-US" sz="1900" dirty="0" smtClean="0"/>
              <a:t> </a:t>
            </a:r>
            <a:r>
              <a:rPr lang="en-US" sz="1900" dirty="0" err="1" smtClean="0"/>
              <a:t>que</a:t>
            </a:r>
            <a:r>
              <a:rPr lang="en-US" sz="1900" dirty="0" smtClean="0"/>
              <a:t> </a:t>
            </a:r>
            <a:r>
              <a:rPr lang="en-US" sz="1900" dirty="0" err="1" smtClean="0"/>
              <a:t>l’eau</a:t>
            </a:r>
            <a:r>
              <a:rPr lang="en-US" sz="1900" dirty="0" smtClean="0"/>
              <a:t> </a:t>
            </a:r>
            <a:r>
              <a:rPr lang="en-US" sz="1900" dirty="0" err="1" smtClean="0"/>
              <a:t>n’est</a:t>
            </a:r>
            <a:r>
              <a:rPr lang="en-US" sz="1900" dirty="0" smtClean="0"/>
              <a:t> pas </a:t>
            </a:r>
            <a:r>
              <a:rPr lang="en-US" sz="1900" dirty="0" err="1" smtClean="0"/>
              <a:t>dans</a:t>
            </a:r>
            <a:r>
              <a:rPr lang="en-US" sz="1900" dirty="0" smtClean="0"/>
              <a:t> la </a:t>
            </a:r>
            <a:r>
              <a:rPr lang="en-US" sz="1900" dirty="0" err="1" smtClean="0"/>
              <a:t>norme</a:t>
            </a:r>
            <a:r>
              <a:rPr lang="en-US" sz="1900" dirty="0" smtClean="0"/>
              <a:t> </a:t>
            </a:r>
            <a:r>
              <a:rPr lang="en-US" sz="1900" dirty="0" err="1" smtClean="0"/>
              <a:t>prévue</a:t>
            </a:r>
            <a:r>
              <a:rPr lang="en-US" sz="1900" dirty="0" smtClean="0"/>
              <a:t> par le </a:t>
            </a:r>
            <a:r>
              <a:rPr lang="en-US" sz="1900" dirty="0" err="1" smtClean="0"/>
              <a:t>gouvernement</a:t>
            </a:r>
            <a:r>
              <a:rPr lang="en-US" sz="1900" dirty="0" smtClean="0"/>
              <a:t> </a:t>
            </a:r>
            <a:r>
              <a:rPr lang="en-US" sz="1900" dirty="0" err="1" smtClean="0"/>
              <a:t>canadien</a:t>
            </a:r>
            <a:r>
              <a:rPr lang="en-US" sz="1900" dirty="0" smtClean="0"/>
              <a:t>.</a:t>
            </a:r>
            <a:endParaRPr lang="en-US" sz="1900" dirty="0"/>
          </a:p>
        </p:txBody>
      </p:sp>
      <p:pic>
        <p:nvPicPr>
          <p:cNvPr id="9" name="Picture 2" descr="C:\Documents and Settings\Administrator\My Documents\My Pictures\OWD\OWD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3610" cy="4000848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132343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la </a:t>
            </a:r>
            <a:r>
              <a:rPr lang="en-US" sz="4000" dirty="0" err="1" smtClean="0"/>
              <a:t>Dureté</a:t>
            </a:r>
            <a:r>
              <a:rPr lang="en-US" sz="4000" dirty="0" smtClean="0"/>
              <a:t> </a:t>
            </a:r>
            <a:r>
              <a:rPr lang="en-US" sz="4000" dirty="0" err="1" smtClean="0"/>
              <a:t>Totale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l’Eau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Marquer</a:t>
            </a:r>
            <a:r>
              <a:rPr lang="en-US" sz="2400" dirty="0" smtClean="0"/>
              <a:t> les </a:t>
            </a:r>
            <a:r>
              <a:rPr lang="en-US" sz="2400" dirty="0" err="1" smtClean="0"/>
              <a:t>cinq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en </a:t>
            </a:r>
            <a:r>
              <a:rPr lang="en-US" sz="2400" dirty="0" err="1" smtClean="0"/>
              <a:t>fonction</a:t>
            </a:r>
            <a:r>
              <a:rPr lang="en-US" sz="2400" dirty="0" smtClean="0"/>
              <a:t> de </a:t>
            </a:r>
            <a:r>
              <a:rPr lang="en-US" sz="2400" dirty="0" err="1" smtClean="0"/>
              <a:t>leur</a:t>
            </a:r>
            <a:r>
              <a:rPr lang="en-US" sz="2400" dirty="0" smtClean="0"/>
              <a:t> </a:t>
            </a:r>
            <a:r>
              <a:rPr lang="en-US" sz="2400" dirty="0" err="1" smtClean="0"/>
              <a:t>contenu</a:t>
            </a:r>
            <a:r>
              <a:rPr lang="en-US" sz="2400" dirty="0" smtClean="0"/>
              <a:t> </a:t>
            </a:r>
            <a:r>
              <a:rPr lang="en-US" sz="2400" dirty="0" err="1" smtClean="0"/>
              <a:t>respectif</a:t>
            </a:r>
            <a:r>
              <a:rPr lang="en-US" sz="2400" dirty="0" smtClean="0"/>
              <a:t>. 2. </a:t>
            </a:r>
            <a:r>
              <a:rPr lang="en-US" sz="2400" dirty="0" err="1" smtClean="0"/>
              <a:t>Remplir</a:t>
            </a:r>
            <a:r>
              <a:rPr lang="en-US" sz="2400" dirty="0" smtClean="0"/>
              <a:t> les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avec 10 ml </a:t>
            </a:r>
            <a:r>
              <a:rPr lang="en-US" sz="2400" dirty="0" err="1" smtClean="0"/>
              <a:t>d’eau</a:t>
            </a:r>
            <a:r>
              <a:rPr lang="en-US" sz="2400" dirty="0" smtClean="0"/>
              <a:t> </a:t>
            </a:r>
            <a:r>
              <a:rPr lang="en-US" sz="2400" dirty="0" err="1" smtClean="0"/>
              <a:t>provenant</a:t>
            </a:r>
            <a:r>
              <a:rPr lang="en-US" sz="2400" dirty="0" smtClean="0"/>
              <a:t> des </a:t>
            </a:r>
            <a:r>
              <a:rPr lang="en-US" sz="2400" dirty="0" err="1" smtClean="0"/>
              <a:t>échantillons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26" name="Picture 2" descr="C:\Documents and Settings\HP_Owner\My Documents\My Pictures\High School OWD Kit\High School OWD Kit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590800"/>
            <a:ext cx="5334000" cy="400114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HP_Owner\My Documents\My Pictures\High School OWD Kit\High School OWD Kit 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47960" cy="40116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752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</a:t>
            </a:r>
            <a:r>
              <a:rPr lang="en-US" sz="2400" dirty="0" err="1" smtClean="0"/>
              <a:t>Plongez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 </a:t>
            </a:r>
            <a:r>
              <a:rPr lang="en-US" sz="2400" dirty="0" err="1" smtClean="0"/>
              <a:t>contenant</a:t>
            </a:r>
            <a:r>
              <a:rPr lang="en-US" sz="2400" dirty="0" smtClean="0"/>
              <a:t>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 locale pendant 3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Documents and Settings\HP_Owner\My Documents\My Pictures\High School OWD Kit\High School OWD Kit 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83938" cy="4038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990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4. </a:t>
            </a:r>
            <a:r>
              <a:rPr lang="en-US" sz="1600" dirty="0" err="1" smtClean="0"/>
              <a:t>Enlever</a:t>
            </a:r>
            <a:r>
              <a:rPr lang="en-US" sz="1600" dirty="0" smtClean="0"/>
              <a:t> et </a:t>
            </a:r>
            <a:r>
              <a:rPr lang="en-US" sz="1600" dirty="0" err="1" smtClean="0"/>
              <a:t>déterminer</a:t>
            </a:r>
            <a:r>
              <a:rPr lang="en-US" sz="1600" dirty="0" smtClean="0"/>
              <a:t> </a:t>
            </a:r>
            <a:r>
              <a:rPr lang="en-US" sz="1600" dirty="0" err="1" smtClean="0"/>
              <a:t>immédiatement</a:t>
            </a:r>
            <a:r>
              <a:rPr lang="en-US" sz="1600" dirty="0" smtClean="0"/>
              <a:t> la </a:t>
            </a:r>
            <a:r>
              <a:rPr lang="en-US" sz="1600" dirty="0" err="1" smtClean="0"/>
              <a:t>couleur</a:t>
            </a:r>
            <a:r>
              <a:rPr lang="en-US" sz="1600" dirty="0" smtClean="0"/>
              <a:t> la plus </a:t>
            </a:r>
            <a:r>
              <a:rPr lang="en-US" sz="1600" dirty="0" err="1" smtClean="0"/>
              <a:t>proche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le </a:t>
            </a:r>
            <a:r>
              <a:rPr lang="en-US" sz="1600" dirty="0" err="1" smtClean="0"/>
              <a:t>nuancier</a:t>
            </a:r>
            <a:r>
              <a:rPr lang="en-US" sz="1600" dirty="0" smtClean="0"/>
              <a:t>. La </a:t>
            </a:r>
            <a:r>
              <a:rPr lang="en-US" sz="1600" dirty="0" err="1" smtClean="0"/>
              <a:t>couleur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stable pendant </a:t>
            </a:r>
            <a:r>
              <a:rPr lang="en-US" sz="1600" dirty="0" err="1" smtClean="0"/>
              <a:t>seulement</a:t>
            </a:r>
            <a:r>
              <a:rPr lang="en-US" sz="1600" dirty="0" smtClean="0"/>
              <a:t> </a:t>
            </a:r>
            <a:r>
              <a:rPr lang="en-US" sz="1600" dirty="0" err="1" smtClean="0"/>
              <a:t>une</a:t>
            </a:r>
            <a:r>
              <a:rPr lang="en-US" sz="1600" dirty="0" smtClean="0"/>
              <a:t> minute. 5. </a:t>
            </a:r>
            <a:r>
              <a:rPr lang="en-US" sz="1600" dirty="0" err="1" smtClean="0"/>
              <a:t>Noter</a:t>
            </a:r>
            <a:r>
              <a:rPr lang="en-US" sz="1600" dirty="0" smtClean="0"/>
              <a:t> les </a:t>
            </a:r>
            <a:r>
              <a:rPr lang="en-US" sz="1600" dirty="0" err="1" smtClean="0"/>
              <a:t>résultats</a:t>
            </a:r>
            <a:r>
              <a:rPr lang="en-US" sz="1600" dirty="0" smtClean="0"/>
              <a:t> en mg/l (</a:t>
            </a:r>
            <a:r>
              <a:rPr lang="en-US" sz="1600" dirty="0" err="1" smtClean="0"/>
              <a:t>ou</a:t>
            </a:r>
            <a:r>
              <a:rPr lang="en-US" sz="1600" dirty="0" smtClean="0"/>
              <a:t> parties par million).     6. </a:t>
            </a:r>
            <a:r>
              <a:rPr lang="en-US" sz="1600" dirty="0" err="1" smtClean="0"/>
              <a:t>Répéter</a:t>
            </a:r>
            <a:r>
              <a:rPr lang="en-US" sz="1600" dirty="0" smtClean="0"/>
              <a:t> les </a:t>
            </a:r>
            <a:r>
              <a:rPr lang="en-US" sz="1600" dirty="0" err="1" smtClean="0"/>
              <a:t>étapes</a:t>
            </a:r>
            <a:r>
              <a:rPr lang="en-US" sz="1600" dirty="0" smtClean="0"/>
              <a:t> 3 à 5 pour les </a:t>
            </a:r>
            <a:r>
              <a:rPr lang="en-US" sz="1600" dirty="0" err="1" smtClean="0"/>
              <a:t>autres</a:t>
            </a:r>
            <a:r>
              <a:rPr lang="en-US" sz="1600" dirty="0" smtClean="0"/>
              <a:t> </a:t>
            </a:r>
            <a:r>
              <a:rPr lang="en-US" sz="1600" dirty="0" err="1" smtClean="0"/>
              <a:t>échantillons</a:t>
            </a:r>
            <a:r>
              <a:rPr lang="en-US" sz="1600" dirty="0" smtClean="0"/>
              <a:t> de </a:t>
            </a:r>
            <a:r>
              <a:rPr lang="en-US" sz="1600" dirty="0" err="1" smtClean="0"/>
              <a:t>l’eau</a:t>
            </a:r>
            <a:r>
              <a:rPr lang="en-US" sz="1600" dirty="0" smtClean="0"/>
              <a:t>. </a:t>
            </a:r>
            <a:r>
              <a:rPr lang="en-US" sz="1600" b="1" dirty="0" err="1" smtClean="0"/>
              <a:t>Résultats</a:t>
            </a:r>
            <a:r>
              <a:rPr lang="en-US" sz="1600" b="1" dirty="0" smtClean="0"/>
              <a:t>:  </a:t>
            </a:r>
            <a:r>
              <a:rPr lang="en-US" sz="1600" dirty="0" err="1" smtClean="0"/>
              <a:t>L’échantillon</a:t>
            </a:r>
            <a:r>
              <a:rPr lang="en-US" sz="1600" dirty="0" smtClean="0"/>
              <a:t> de </a:t>
            </a:r>
            <a:r>
              <a:rPr lang="en-US" sz="1600" dirty="0" err="1" smtClean="0"/>
              <a:t>valeur</a:t>
            </a:r>
            <a:r>
              <a:rPr lang="en-US" sz="1600" dirty="0" smtClean="0"/>
              <a:t> </a:t>
            </a:r>
            <a:r>
              <a:rPr lang="en-US" sz="1600" dirty="0" err="1" smtClean="0"/>
              <a:t>limite</a:t>
            </a:r>
            <a:r>
              <a:rPr lang="en-US" sz="1600" dirty="0" smtClean="0"/>
              <a:t> </a:t>
            </a:r>
            <a:r>
              <a:rPr lang="en-US" sz="1600" dirty="0" err="1" smtClean="0"/>
              <a:t>recommandée</a:t>
            </a:r>
            <a:r>
              <a:rPr lang="en-US" sz="1600" dirty="0" smtClean="0"/>
              <a:t> par la province de la Saskatchewan pour la </a:t>
            </a:r>
            <a:r>
              <a:rPr lang="en-US" sz="1600" dirty="0" err="1" smtClean="0"/>
              <a:t>dureté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de </a:t>
            </a:r>
            <a:r>
              <a:rPr lang="en-US" sz="1600" dirty="0" err="1" smtClean="0"/>
              <a:t>l’eau</a:t>
            </a:r>
            <a:r>
              <a:rPr lang="en-US" sz="1600" dirty="0" smtClean="0"/>
              <a:t> (VLRS) </a:t>
            </a:r>
            <a:r>
              <a:rPr lang="en-US" sz="1600" dirty="0" err="1" smtClean="0"/>
              <a:t>devrait</a:t>
            </a:r>
            <a:r>
              <a:rPr lang="en-US" sz="1600" dirty="0" smtClean="0"/>
              <a:t> </a:t>
            </a:r>
            <a:r>
              <a:rPr lang="en-US" sz="1600" dirty="0" err="1" smtClean="0"/>
              <a:t>avoir</a:t>
            </a:r>
            <a:r>
              <a:rPr lang="en-US" sz="1600" dirty="0" smtClean="0"/>
              <a:t> un </a:t>
            </a:r>
            <a:r>
              <a:rPr lang="en-US" sz="1600" dirty="0" err="1" smtClean="0"/>
              <a:t>résultat</a:t>
            </a:r>
            <a:r>
              <a:rPr lang="en-US" sz="1600" dirty="0" smtClean="0"/>
              <a:t> </a:t>
            </a:r>
            <a:r>
              <a:rPr lang="en-US" sz="1600" dirty="0" err="1" smtClean="0"/>
              <a:t>proche</a:t>
            </a:r>
            <a:r>
              <a:rPr lang="en-US" sz="1600" dirty="0" smtClean="0"/>
              <a:t> de 800 mg/l. </a:t>
            </a:r>
            <a:r>
              <a:rPr lang="en-US" sz="1600" dirty="0" err="1" smtClean="0"/>
              <a:t>Ceci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un </a:t>
            </a:r>
            <a:r>
              <a:rPr lang="en-US" sz="1600" dirty="0" err="1" smtClean="0"/>
              <a:t>niveau</a:t>
            </a:r>
            <a:r>
              <a:rPr lang="en-US" sz="1600" dirty="0" smtClean="0"/>
              <a:t> de </a:t>
            </a:r>
            <a:r>
              <a:rPr lang="en-US" sz="1600" dirty="0" err="1" smtClean="0"/>
              <a:t>dureté</a:t>
            </a:r>
            <a:r>
              <a:rPr lang="en-US" sz="1600" dirty="0" smtClean="0"/>
              <a:t> </a:t>
            </a:r>
            <a:r>
              <a:rPr lang="en-US" sz="1600" dirty="0" err="1" smtClean="0"/>
              <a:t>très</a:t>
            </a:r>
            <a:r>
              <a:rPr lang="en-US" sz="1600" dirty="0" smtClean="0"/>
              <a:t> </a:t>
            </a:r>
            <a:r>
              <a:rPr lang="en-US" sz="1600" dirty="0" err="1" smtClean="0"/>
              <a:t>élevé</a:t>
            </a:r>
            <a:r>
              <a:rPr lang="en-US" sz="1600" dirty="0" smtClean="0"/>
              <a:t> qui ne </a:t>
            </a:r>
            <a:r>
              <a:rPr lang="en-US" sz="1600" dirty="0" err="1" smtClean="0"/>
              <a:t>devrait</a:t>
            </a:r>
            <a:r>
              <a:rPr lang="en-US" sz="1600" dirty="0" smtClean="0"/>
              <a:t> se </a:t>
            </a:r>
            <a:r>
              <a:rPr lang="en-US" sz="1600" dirty="0" err="1" smtClean="0"/>
              <a:t>trouver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des </a:t>
            </a:r>
            <a:r>
              <a:rPr lang="en-US" sz="1600" dirty="0" err="1" smtClean="0"/>
              <a:t>eaux</a:t>
            </a:r>
            <a:r>
              <a:rPr lang="en-US" sz="1600" dirty="0" smtClean="0"/>
              <a:t> non </a:t>
            </a:r>
            <a:r>
              <a:rPr lang="en-US" sz="1600" dirty="0" err="1" smtClean="0"/>
              <a:t>traitées</a:t>
            </a:r>
            <a:r>
              <a:rPr lang="en-US" sz="1600" dirty="0" smtClean="0"/>
              <a:t> </a:t>
            </a:r>
            <a:r>
              <a:rPr lang="en-US" sz="1600" dirty="0" err="1" smtClean="0"/>
              <a:t>provenant</a:t>
            </a:r>
            <a:r>
              <a:rPr lang="en-US" sz="1600" dirty="0" smtClean="0"/>
              <a:t> de </a:t>
            </a:r>
            <a:r>
              <a:rPr lang="en-US" sz="1600" dirty="0" err="1" smtClean="0"/>
              <a:t>puits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0600" y="2362200"/>
            <a:ext cx="7086600" cy="132343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Instructions pour </a:t>
            </a:r>
            <a:r>
              <a:rPr lang="en-US" sz="4000" dirty="0" err="1" smtClean="0"/>
              <a:t>Groupe</a:t>
            </a:r>
            <a:r>
              <a:rPr lang="en-US" sz="4000" dirty="0" smtClean="0"/>
              <a:t> 3: </a:t>
            </a:r>
            <a:r>
              <a:rPr lang="en-US" sz="4000" dirty="0" err="1" smtClean="0"/>
              <a:t>Ammoniaque</a:t>
            </a:r>
            <a:r>
              <a:rPr lang="en-US" sz="4000" dirty="0" smtClean="0"/>
              <a:t> et Sulfate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317009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l’Ammoniaque</a:t>
            </a:r>
            <a:r>
              <a:rPr lang="en-US" sz="4000" dirty="0" smtClean="0"/>
              <a:t> (le type plus </a:t>
            </a:r>
            <a:r>
              <a:rPr lang="en-US" sz="4000" dirty="0" err="1" smtClean="0"/>
              <a:t>vieux</a:t>
            </a:r>
            <a:r>
              <a:rPr lang="en-US" sz="4000" dirty="0" smtClean="0"/>
              <a:t> – </a:t>
            </a:r>
            <a:r>
              <a:rPr lang="en-US" sz="4000" dirty="0" err="1" smtClean="0"/>
              <a:t>vous</a:t>
            </a:r>
            <a:r>
              <a:rPr lang="en-US" sz="4000" dirty="0" smtClean="0"/>
              <a:t> </a:t>
            </a:r>
            <a:r>
              <a:rPr lang="en-US" sz="4000" dirty="0" err="1" smtClean="0"/>
              <a:t>avez</a:t>
            </a:r>
            <a:r>
              <a:rPr lang="en-US" sz="4000" dirty="0" smtClean="0"/>
              <a:t> le </a:t>
            </a:r>
            <a:r>
              <a:rPr lang="en-US" sz="4000" dirty="0" err="1" smtClean="0"/>
              <a:t>vieux</a:t>
            </a:r>
            <a:r>
              <a:rPr lang="en-US" sz="4000" dirty="0" smtClean="0"/>
              <a:t> type </a:t>
            </a:r>
            <a:r>
              <a:rPr lang="en-US" sz="4000" dirty="0" err="1" smtClean="0"/>
              <a:t>si</a:t>
            </a:r>
            <a:r>
              <a:rPr lang="en-US" sz="4000" dirty="0" smtClean="0"/>
              <a:t> </a:t>
            </a:r>
            <a:r>
              <a:rPr lang="en-US" sz="4000" dirty="0" err="1" smtClean="0"/>
              <a:t>vos</a:t>
            </a:r>
            <a:r>
              <a:rPr lang="en-US" sz="4000" dirty="0" smtClean="0"/>
              <a:t> </a:t>
            </a:r>
            <a:r>
              <a:rPr lang="en-US" sz="4000" dirty="0" err="1" smtClean="0"/>
              <a:t>bandes</a:t>
            </a:r>
            <a:r>
              <a:rPr lang="en-US" sz="4000" dirty="0" smtClean="0"/>
              <a:t> </a:t>
            </a:r>
            <a:r>
              <a:rPr lang="en-US" sz="4000" dirty="0" err="1" smtClean="0"/>
              <a:t>d’essaie</a:t>
            </a:r>
            <a:r>
              <a:rPr lang="en-US" sz="4000" dirty="0" smtClean="0"/>
              <a:t> </a:t>
            </a:r>
            <a:r>
              <a:rPr lang="en-US" sz="4000" dirty="0" err="1" smtClean="0"/>
              <a:t>sont</a:t>
            </a:r>
            <a:r>
              <a:rPr lang="en-US" sz="4000" dirty="0" smtClean="0"/>
              <a:t> </a:t>
            </a:r>
            <a:r>
              <a:rPr lang="en-US" sz="4000" dirty="0" err="1" smtClean="0"/>
              <a:t>emballé</a:t>
            </a:r>
            <a:r>
              <a:rPr lang="en-US" sz="4000" dirty="0" smtClean="0"/>
              <a:t> </a:t>
            </a:r>
            <a:r>
              <a:rPr lang="en-US" sz="4000" dirty="0" err="1" smtClean="0"/>
              <a:t>individuellement</a:t>
            </a:r>
            <a:r>
              <a:rPr lang="en-US" sz="4000" dirty="0" smtClean="0"/>
              <a:t> et </a:t>
            </a:r>
            <a:r>
              <a:rPr lang="en-US" sz="4000" dirty="0" err="1" smtClean="0"/>
              <a:t>votre</a:t>
            </a:r>
            <a:r>
              <a:rPr lang="en-US" sz="4000" dirty="0" smtClean="0"/>
              <a:t> </a:t>
            </a:r>
            <a:r>
              <a:rPr lang="en-US" sz="4000" dirty="0" err="1" smtClean="0"/>
              <a:t>nuancier</a:t>
            </a:r>
            <a:r>
              <a:rPr lang="en-US" sz="4000" dirty="0" smtClean="0"/>
              <a:t>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err="1" smtClean="0"/>
              <a:t>en</a:t>
            </a:r>
            <a:r>
              <a:rPr lang="en-US" sz="4000" dirty="0" smtClean="0"/>
              <a:t> carton)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Documents and Settings\HP_Owner\My Documents\My Pictures\High School OWD Kit\High School OWD Kit 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44267" cy="40088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21336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Tracez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ligne</a:t>
            </a:r>
            <a:r>
              <a:rPr lang="en-US" sz="2400" dirty="0" smtClean="0"/>
              <a:t> à 5 </a:t>
            </a:r>
            <a:r>
              <a:rPr lang="en-US" sz="2400" dirty="0" err="1" smtClean="0"/>
              <a:t>millimètres</a:t>
            </a:r>
            <a:r>
              <a:rPr lang="en-US" sz="2400" dirty="0" smtClean="0"/>
              <a:t> du fond de la </a:t>
            </a:r>
            <a:r>
              <a:rPr lang="en-US" sz="2400" dirty="0" err="1" smtClean="0"/>
              <a:t>cuvette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Documents and Settings\HP_Owner\My Documents\My Pictures\High School OWD Kit\High School OWD Kit 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27649" cy="39963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0668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 (Continuer) Pour commencer, </a:t>
            </a:r>
            <a:r>
              <a:rPr lang="en-US" sz="2400" dirty="0" err="1" smtClean="0"/>
              <a:t>remplissez</a:t>
            </a:r>
            <a:r>
              <a:rPr lang="en-US" sz="2400" dirty="0" smtClean="0"/>
              <a:t> la </a:t>
            </a:r>
            <a:r>
              <a:rPr lang="en-US" sz="2400" dirty="0" err="1" smtClean="0"/>
              <a:t>cuvette</a:t>
            </a:r>
            <a:r>
              <a:rPr lang="en-US" sz="2400" dirty="0" smtClean="0"/>
              <a:t> </a:t>
            </a:r>
            <a:r>
              <a:rPr lang="en-US" sz="2400" dirty="0" err="1" smtClean="0"/>
              <a:t>jusqu’au</a:t>
            </a:r>
            <a:r>
              <a:rPr lang="en-US" sz="2400" dirty="0" smtClean="0"/>
              <a:t> trait avec de </a:t>
            </a:r>
            <a:r>
              <a:rPr lang="en-US" sz="2400" dirty="0" err="1" smtClean="0"/>
              <a:t>l’échantillon</a:t>
            </a:r>
            <a:r>
              <a:rPr lang="en-US" sz="2400" dirty="0" smtClean="0"/>
              <a:t> </a:t>
            </a:r>
            <a:r>
              <a:rPr lang="en-US" sz="2400" dirty="0" err="1" smtClean="0"/>
              <a:t>d’eau</a:t>
            </a:r>
            <a:r>
              <a:rPr lang="en-US" sz="2400" dirty="0" smtClean="0"/>
              <a:t> </a:t>
            </a:r>
            <a:r>
              <a:rPr lang="en-US" sz="2400" dirty="0" err="1" smtClean="0"/>
              <a:t>urbaine</a:t>
            </a:r>
            <a:r>
              <a:rPr lang="en-US" sz="2400" dirty="0" smtClean="0"/>
              <a:t>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. </a:t>
            </a:r>
            <a:br>
              <a:rPr lang="en-US" sz="2400" dirty="0" smtClean="0"/>
            </a:br>
            <a:r>
              <a:rPr lang="en-US" sz="2400" dirty="0" smtClean="0"/>
              <a:t>2. </a:t>
            </a:r>
            <a:r>
              <a:rPr lang="en-US" sz="2400" dirty="0" err="1" smtClean="0"/>
              <a:t>Versez</a:t>
            </a:r>
            <a:r>
              <a:rPr lang="en-US" sz="2400" dirty="0" smtClean="0"/>
              <a:t> les 4 ml de </a:t>
            </a:r>
            <a:r>
              <a:rPr lang="en-US" sz="2400" dirty="0" err="1" smtClean="0"/>
              <a:t>l’échantillon</a:t>
            </a:r>
            <a:r>
              <a:rPr lang="en-US" sz="2400" dirty="0" smtClean="0"/>
              <a:t> de VLUE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seconde</a:t>
            </a:r>
            <a:r>
              <a:rPr lang="en-US" sz="2400" dirty="0" smtClean="0"/>
              <a:t> </a:t>
            </a:r>
            <a:r>
              <a:rPr lang="en-US" sz="2400" dirty="0" err="1" smtClean="0"/>
              <a:t>cuvette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Documents and Settings\HP_Owner\My Documents\My Pictures\High School OWD Kit\High School OWD Kit 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410200" cy="40582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0668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</a:t>
            </a:r>
            <a:r>
              <a:rPr lang="en-US" sz="2400" dirty="0" err="1" smtClean="0"/>
              <a:t>Plongez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bande</a:t>
            </a:r>
            <a:r>
              <a:rPr lang="en-US" sz="2400" dirty="0" smtClean="0"/>
              <a:t> de </a:t>
            </a:r>
            <a:r>
              <a:rPr lang="en-US" sz="2400" dirty="0" err="1" smtClean="0"/>
              <a:t>réactif</a:t>
            </a:r>
            <a:r>
              <a:rPr lang="en-US" sz="2400" dirty="0" smtClean="0"/>
              <a:t> à </a:t>
            </a:r>
            <a:r>
              <a:rPr lang="en-US" sz="2400" dirty="0" err="1" smtClean="0"/>
              <a:t>l’ammoniaque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cuvette</a:t>
            </a:r>
            <a:r>
              <a:rPr lang="en-US" sz="2400" dirty="0" smtClean="0"/>
              <a:t> pendant 40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en </a:t>
            </a:r>
            <a:r>
              <a:rPr lang="en-US" sz="2400" dirty="0" err="1" smtClean="0"/>
              <a:t>faisant</a:t>
            </a:r>
            <a:r>
              <a:rPr lang="en-US" sz="2400" dirty="0" smtClean="0"/>
              <a:t> un </a:t>
            </a:r>
            <a:r>
              <a:rPr lang="en-US" sz="2400" dirty="0" err="1" smtClean="0"/>
              <a:t>mouvement</a:t>
            </a:r>
            <a:r>
              <a:rPr lang="en-US" sz="2400" dirty="0" smtClean="0"/>
              <a:t> de haut en bas </a:t>
            </a:r>
            <a:r>
              <a:rPr lang="en-US" sz="2400" dirty="0" err="1" smtClean="0"/>
              <a:t>doux</a:t>
            </a:r>
            <a:r>
              <a:rPr lang="en-US" sz="2400" dirty="0" smtClean="0"/>
              <a:t> et </a:t>
            </a:r>
            <a:r>
              <a:rPr lang="en-US" sz="2400" dirty="0" err="1" smtClean="0"/>
              <a:t>régulier</a:t>
            </a:r>
            <a:r>
              <a:rPr lang="en-US" sz="2400" dirty="0" smtClean="0"/>
              <a:t>. 4. </a:t>
            </a:r>
            <a:r>
              <a:rPr lang="en-US" sz="2400" dirty="0" err="1" smtClean="0"/>
              <a:t>Enlevez</a:t>
            </a:r>
            <a:r>
              <a:rPr lang="en-US" sz="2400" dirty="0" smtClean="0"/>
              <a:t> et </a:t>
            </a:r>
            <a:r>
              <a:rPr lang="en-US" sz="2400" dirty="0" err="1" smtClean="0"/>
              <a:t>jetez</a:t>
            </a:r>
            <a:r>
              <a:rPr lang="en-US" sz="2400" dirty="0" smtClean="0"/>
              <a:t> les </a:t>
            </a:r>
            <a:r>
              <a:rPr lang="en-US" sz="2400" dirty="0" err="1" smtClean="0"/>
              <a:t>bandes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9050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Groupe</a:t>
            </a:r>
            <a:r>
              <a:rPr lang="en-US" sz="4000" dirty="0" smtClean="0"/>
              <a:t> 1:  Arsenic </a:t>
            </a:r>
            <a:r>
              <a:rPr lang="en-US" sz="4000" dirty="0" err="1" smtClean="0"/>
              <a:t>seulement</a:t>
            </a:r>
            <a:endParaRPr lang="en-US" sz="4000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83034"/>
            <a:ext cx="2971800" cy="4015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Documents and Settings\HP_Owner\My Documents\My Pictures\High School OWD Kit\High School OWD Kit 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590800"/>
            <a:ext cx="5410200" cy="4058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  Après 5 minutes </a:t>
            </a:r>
            <a:r>
              <a:rPr lang="en-US" sz="1200" dirty="0" err="1" smtClean="0"/>
              <a:t>assortissez</a:t>
            </a:r>
            <a:r>
              <a:rPr lang="en-US" sz="1200" dirty="0" smtClean="0"/>
              <a:t> la </a:t>
            </a:r>
            <a:r>
              <a:rPr lang="en-US" sz="1200" dirty="0" err="1" smtClean="0"/>
              <a:t>couleur</a:t>
            </a:r>
            <a:r>
              <a:rPr lang="en-US" sz="1200" dirty="0" smtClean="0"/>
              <a:t> en </a:t>
            </a:r>
            <a:r>
              <a:rPr lang="en-US" sz="1200" dirty="0" err="1" smtClean="0"/>
              <a:t>plaçant</a:t>
            </a:r>
            <a:r>
              <a:rPr lang="en-US" sz="1200" dirty="0" smtClean="0"/>
              <a:t> la </a:t>
            </a:r>
            <a:r>
              <a:rPr lang="en-US" sz="1200" dirty="0" err="1" smtClean="0"/>
              <a:t>cuvette</a:t>
            </a:r>
            <a:r>
              <a:rPr lang="en-US" sz="1200" dirty="0" smtClean="0"/>
              <a:t> </a:t>
            </a:r>
            <a:r>
              <a:rPr lang="en-US" sz="1200" dirty="0" err="1" smtClean="0"/>
              <a:t>sur</a:t>
            </a:r>
            <a:r>
              <a:rPr lang="en-US" sz="1200" dirty="0" smtClean="0"/>
              <a:t> les </a:t>
            </a:r>
            <a:r>
              <a:rPr lang="en-US" sz="1200" dirty="0" err="1" smtClean="0"/>
              <a:t>cercles</a:t>
            </a:r>
            <a:r>
              <a:rPr lang="en-US" sz="1200" dirty="0" smtClean="0"/>
              <a:t> </a:t>
            </a:r>
            <a:r>
              <a:rPr lang="en-US" sz="1200" dirty="0" err="1" smtClean="0"/>
              <a:t>blancs</a:t>
            </a:r>
            <a:r>
              <a:rPr lang="en-US" sz="1200" dirty="0" smtClean="0"/>
              <a:t> </a:t>
            </a:r>
            <a:r>
              <a:rPr lang="en-US" sz="1200" dirty="0" err="1" smtClean="0"/>
              <a:t>sur</a:t>
            </a:r>
            <a:r>
              <a:rPr lang="en-US" sz="1200" dirty="0" smtClean="0"/>
              <a:t> la carte. </a:t>
            </a:r>
            <a:r>
              <a:rPr lang="en-US" sz="1200" dirty="0" err="1" smtClean="0"/>
              <a:t>Regardez</a:t>
            </a:r>
            <a:r>
              <a:rPr lang="en-US" sz="1200" dirty="0" smtClean="0"/>
              <a:t> </a:t>
            </a:r>
            <a:r>
              <a:rPr lang="en-US" sz="1200" dirty="0" err="1" smtClean="0"/>
              <a:t>dans</a:t>
            </a:r>
            <a:r>
              <a:rPr lang="en-US" sz="1200" dirty="0" smtClean="0"/>
              <a:t> le </a:t>
            </a:r>
            <a:r>
              <a:rPr lang="en-US" sz="1200" dirty="0" err="1" smtClean="0"/>
              <a:t>dessus</a:t>
            </a:r>
            <a:r>
              <a:rPr lang="en-US" sz="1200" dirty="0" smtClean="0"/>
              <a:t> de la </a:t>
            </a:r>
            <a:r>
              <a:rPr lang="en-US" sz="1200" dirty="0" err="1" smtClean="0"/>
              <a:t>cuvette</a:t>
            </a:r>
            <a:r>
              <a:rPr lang="en-US" sz="1200" dirty="0" smtClean="0"/>
              <a:t> pour </a:t>
            </a:r>
            <a:r>
              <a:rPr lang="en-US" sz="1200" dirty="0" err="1" smtClean="0"/>
              <a:t>voir</a:t>
            </a:r>
            <a:r>
              <a:rPr lang="en-US" sz="1200" dirty="0" smtClean="0"/>
              <a:t> </a:t>
            </a:r>
            <a:r>
              <a:rPr lang="en-US" sz="1200" dirty="0" err="1" smtClean="0"/>
              <a:t>quelle</a:t>
            </a:r>
            <a:r>
              <a:rPr lang="en-US" sz="1200" dirty="0" smtClean="0"/>
              <a:t> </a:t>
            </a:r>
            <a:r>
              <a:rPr lang="en-US" sz="1200" dirty="0" err="1" smtClean="0"/>
              <a:t>couleur</a:t>
            </a:r>
            <a:r>
              <a:rPr lang="en-US" sz="1200" dirty="0" smtClean="0"/>
              <a:t> </a:t>
            </a:r>
            <a:r>
              <a:rPr lang="en-US" sz="1200" dirty="0" err="1" smtClean="0"/>
              <a:t>s’assortit</a:t>
            </a:r>
            <a:r>
              <a:rPr lang="en-US" sz="1200" dirty="0" smtClean="0"/>
              <a:t> </a:t>
            </a:r>
            <a:r>
              <a:rPr lang="en-US" sz="1200" dirty="0" err="1" smtClean="0"/>
              <a:t>mieux</a:t>
            </a:r>
            <a:r>
              <a:rPr lang="en-US" sz="1200" dirty="0" smtClean="0"/>
              <a:t>. Un </a:t>
            </a:r>
            <a:r>
              <a:rPr lang="en-US" sz="1200" dirty="0" err="1" smtClean="0"/>
              <a:t>changement</a:t>
            </a:r>
            <a:r>
              <a:rPr lang="en-US" sz="1200" dirty="0" smtClean="0"/>
              <a:t> de </a:t>
            </a:r>
            <a:r>
              <a:rPr lang="en-US" sz="1200" dirty="0" err="1" smtClean="0"/>
              <a:t>couleur</a:t>
            </a:r>
            <a:r>
              <a:rPr lang="en-US" sz="1200" dirty="0" smtClean="0"/>
              <a:t> du </a:t>
            </a:r>
            <a:r>
              <a:rPr lang="en-US" sz="1200" dirty="0" err="1" smtClean="0"/>
              <a:t>jaune</a:t>
            </a:r>
            <a:r>
              <a:rPr lang="en-US" sz="1200" dirty="0" smtClean="0"/>
              <a:t> (</a:t>
            </a:r>
            <a:r>
              <a:rPr lang="en-US" sz="1200" dirty="0" err="1" smtClean="0"/>
              <a:t>moins</a:t>
            </a:r>
            <a:r>
              <a:rPr lang="en-US" sz="1200" dirty="0" smtClean="0"/>
              <a:t> </a:t>
            </a:r>
            <a:r>
              <a:rPr lang="en-US" sz="1200" dirty="0" err="1" smtClean="0"/>
              <a:t>que</a:t>
            </a:r>
            <a:r>
              <a:rPr lang="en-US" sz="1200" dirty="0" smtClean="0"/>
              <a:t> 0,1 mg/l) à </a:t>
            </a:r>
            <a:r>
              <a:rPr lang="en-US" sz="1200" dirty="0" err="1" smtClean="0"/>
              <a:t>une</a:t>
            </a:r>
            <a:r>
              <a:rPr lang="en-US" sz="1200" dirty="0" smtClean="0"/>
              <a:t> </a:t>
            </a:r>
            <a:r>
              <a:rPr lang="en-US" sz="1200" dirty="0" err="1" smtClean="0"/>
              <a:t>couleur</a:t>
            </a:r>
            <a:r>
              <a:rPr lang="en-US" sz="1200" dirty="0" smtClean="0"/>
              <a:t> </a:t>
            </a:r>
            <a:r>
              <a:rPr lang="en-US" sz="1200" dirty="0" err="1" smtClean="0"/>
              <a:t>verte</a:t>
            </a:r>
            <a:r>
              <a:rPr lang="en-US" sz="1200" dirty="0" smtClean="0"/>
              <a:t> </a:t>
            </a:r>
            <a:r>
              <a:rPr lang="en-US" sz="1200" dirty="0" err="1" smtClean="0"/>
              <a:t>indique</a:t>
            </a:r>
            <a:r>
              <a:rPr lang="en-US" sz="1200" dirty="0" smtClean="0"/>
              <a:t> la </a:t>
            </a:r>
            <a:r>
              <a:rPr lang="en-US" sz="1200" dirty="0" err="1" smtClean="0"/>
              <a:t>présence</a:t>
            </a:r>
            <a:r>
              <a:rPr lang="en-US" sz="1200" dirty="0" smtClean="0"/>
              <a:t> de </a:t>
            </a:r>
            <a:r>
              <a:rPr lang="en-US" sz="1200" dirty="0" err="1" smtClean="0"/>
              <a:t>l’ammoniaque</a:t>
            </a:r>
            <a:r>
              <a:rPr lang="en-US" sz="1200" dirty="0" smtClean="0"/>
              <a:t>. </a:t>
            </a:r>
            <a:r>
              <a:rPr lang="en-US" sz="1200" dirty="0" err="1" smtClean="0"/>
              <a:t>Utilisez</a:t>
            </a:r>
            <a:r>
              <a:rPr lang="en-US" sz="1200" dirty="0" smtClean="0"/>
              <a:t> la </a:t>
            </a:r>
            <a:r>
              <a:rPr lang="en-US" sz="1200" dirty="0" err="1" smtClean="0"/>
              <a:t>nuancier</a:t>
            </a:r>
            <a:r>
              <a:rPr lang="en-US" sz="1200" dirty="0" smtClean="0"/>
              <a:t> pour </a:t>
            </a:r>
            <a:r>
              <a:rPr lang="en-US" sz="1200" dirty="0" err="1" smtClean="0"/>
              <a:t>déterminer</a:t>
            </a:r>
            <a:r>
              <a:rPr lang="en-US" sz="1200" dirty="0" smtClean="0"/>
              <a:t> la concentration en </a:t>
            </a:r>
            <a:r>
              <a:rPr lang="en-US" sz="1200" dirty="0" err="1" smtClean="0"/>
              <a:t>ammoniaque</a:t>
            </a:r>
            <a:r>
              <a:rPr lang="en-US" sz="1200" dirty="0" smtClean="0"/>
              <a:t>. 6. </a:t>
            </a:r>
            <a:r>
              <a:rPr lang="en-US" sz="1200" dirty="0" err="1" smtClean="0"/>
              <a:t>Rincez</a:t>
            </a:r>
            <a:r>
              <a:rPr lang="en-US" sz="1200" dirty="0" smtClean="0"/>
              <a:t> les </a:t>
            </a:r>
            <a:r>
              <a:rPr lang="en-US" sz="1200" dirty="0" err="1" smtClean="0"/>
              <a:t>cuvettes</a:t>
            </a:r>
            <a:r>
              <a:rPr lang="en-US" sz="1200" dirty="0" smtClean="0"/>
              <a:t> avec de </a:t>
            </a:r>
            <a:r>
              <a:rPr lang="en-US" sz="1200" dirty="0" err="1" smtClean="0"/>
              <a:t>l’eau</a:t>
            </a:r>
            <a:r>
              <a:rPr lang="en-US" sz="1200" dirty="0" smtClean="0"/>
              <a:t> </a:t>
            </a:r>
            <a:r>
              <a:rPr lang="en-US" sz="1200" dirty="0" err="1" smtClean="0"/>
              <a:t>déionisée</a:t>
            </a:r>
            <a:r>
              <a:rPr lang="en-US" sz="1200" dirty="0" smtClean="0"/>
              <a:t>, et </a:t>
            </a:r>
            <a:r>
              <a:rPr lang="en-US" sz="1200" dirty="0" err="1" smtClean="0"/>
              <a:t>répétez</a:t>
            </a:r>
            <a:r>
              <a:rPr lang="en-US" sz="1200" dirty="0" smtClean="0"/>
              <a:t> des </a:t>
            </a:r>
            <a:r>
              <a:rPr lang="en-US" sz="1200" dirty="0" err="1" smtClean="0"/>
              <a:t>étapes</a:t>
            </a:r>
            <a:r>
              <a:rPr lang="en-US" sz="1200" dirty="0" smtClean="0"/>
              <a:t> 2-5 pour les </a:t>
            </a:r>
            <a:r>
              <a:rPr lang="en-US" sz="1200" dirty="0" err="1" smtClean="0"/>
              <a:t>trois</a:t>
            </a:r>
            <a:r>
              <a:rPr lang="en-US" sz="1200" dirty="0" smtClean="0"/>
              <a:t> </a:t>
            </a:r>
            <a:r>
              <a:rPr lang="en-US" sz="1200" dirty="0" err="1" smtClean="0"/>
              <a:t>échantillons</a:t>
            </a:r>
            <a:r>
              <a:rPr lang="en-US" sz="1200" dirty="0" smtClean="0"/>
              <a:t> </a:t>
            </a:r>
            <a:r>
              <a:rPr lang="en-US" sz="1200" dirty="0" err="1" smtClean="0"/>
              <a:t>restants</a:t>
            </a:r>
            <a:r>
              <a:rPr lang="en-US" sz="1200" dirty="0" smtClean="0"/>
              <a:t>. </a:t>
            </a:r>
            <a:r>
              <a:rPr lang="en-US" sz="1200" b="1" dirty="0" err="1" smtClean="0"/>
              <a:t>Résultats</a:t>
            </a:r>
            <a:r>
              <a:rPr lang="en-US" sz="1200" b="1" dirty="0" smtClean="0"/>
              <a:t>:  </a:t>
            </a:r>
            <a:r>
              <a:rPr lang="en-US" sz="1200" dirty="0" err="1" smtClean="0"/>
              <a:t>Puisqu’il</a:t>
            </a:r>
            <a:r>
              <a:rPr lang="en-US" sz="1200" dirty="0" smtClean="0"/>
              <a:t> </a:t>
            </a:r>
            <a:r>
              <a:rPr lang="en-US" sz="1200" dirty="0" err="1" smtClean="0"/>
              <a:t>n’existe</a:t>
            </a:r>
            <a:r>
              <a:rPr lang="en-US" sz="1200" dirty="0" smtClean="0"/>
              <a:t> </a:t>
            </a:r>
            <a:r>
              <a:rPr lang="en-US" sz="1200" dirty="0" err="1" smtClean="0"/>
              <a:t>aucune</a:t>
            </a:r>
            <a:r>
              <a:rPr lang="en-US" sz="1200" dirty="0" smtClean="0"/>
              <a:t> </a:t>
            </a:r>
            <a:r>
              <a:rPr lang="en-US" sz="1200" dirty="0" err="1" smtClean="0"/>
              <a:t>recommandation</a:t>
            </a:r>
            <a:r>
              <a:rPr lang="en-US" sz="1200" dirty="0" smtClean="0"/>
              <a:t> </a:t>
            </a:r>
            <a:r>
              <a:rPr lang="en-US" sz="1200" dirty="0" err="1" smtClean="0"/>
              <a:t>canadienne</a:t>
            </a:r>
            <a:r>
              <a:rPr lang="en-US" sz="1200" dirty="0" smtClean="0"/>
              <a:t> pour </a:t>
            </a:r>
            <a:r>
              <a:rPr lang="en-US" sz="1200" dirty="0" err="1" smtClean="0"/>
              <a:t>l’ammoniaque</a:t>
            </a:r>
            <a:r>
              <a:rPr lang="en-US" sz="1200" dirty="0" smtClean="0"/>
              <a:t>, </a:t>
            </a:r>
            <a:r>
              <a:rPr lang="en-US" sz="1200" dirty="0" err="1" smtClean="0"/>
              <a:t>vous</a:t>
            </a:r>
            <a:r>
              <a:rPr lang="en-US" sz="1200" dirty="0" smtClean="0"/>
              <a:t> </a:t>
            </a:r>
            <a:r>
              <a:rPr lang="en-US" sz="1200" dirty="0" err="1" smtClean="0"/>
              <a:t>comparerez</a:t>
            </a:r>
            <a:r>
              <a:rPr lang="en-US" sz="1200" dirty="0" smtClean="0"/>
              <a:t> </a:t>
            </a:r>
            <a:r>
              <a:rPr lang="en-US" sz="1200" dirty="0" err="1" smtClean="0"/>
              <a:t>vos</a:t>
            </a:r>
            <a:r>
              <a:rPr lang="en-US" sz="1200" dirty="0" smtClean="0"/>
              <a:t> </a:t>
            </a:r>
            <a:r>
              <a:rPr lang="en-US" sz="1200" dirty="0" err="1" smtClean="0"/>
              <a:t>résultats</a:t>
            </a:r>
            <a:r>
              <a:rPr lang="en-US" sz="1200" dirty="0" smtClean="0"/>
              <a:t> à la </a:t>
            </a:r>
            <a:r>
              <a:rPr lang="en-US" sz="1200" dirty="0" err="1" smtClean="0"/>
              <a:t>limite</a:t>
            </a:r>
            <a:r>
              <a:rPr lang="en-US" sz="1200" dirty="0" smtClean="0"/>
              <a:t> </a:t>
            </a:r>
            <a:r>
              <a:rPr lang="en-US" sz="1200" dirty="0" err="1" smtClean="0"/>
              <a:t>admise</a:t>
            </a:r>
            <a:r>
              <a:rPr lang="en-US" sz="1200" dirty="0" smtClean="0"/>
              <a:t> par </a:t>
            </a:r>
            <a:r>
              <a:rPr lang="en-US" sz="1200" dirty="0" err="1" smtClean="0"/>
              <a:t>l’Union</a:t>
            </a:r>
            <a:r>
              <a:rPr lang="en-US" sz="1200" dirty="0" smtClean="0"/>
              <a:t> </a:t>
            </a:r>
            <a:r>
              <a:rPr lang="en-US" sz="1200" dirty="0" err="1" smtClean="0"/>
              <a:t>Européenne</a:t>
            </a:r>
            <a:r>
              <a:rPr lang="en-US" sz="1200" dirty="0" smtClean="0"/>
              <a:t>. Le </a:t>
            </a:r>
            <a:r>
              <a:rPr lang="en-US" sz="1200" dirty="0" err="1" smtClean="0"/>
              <a:t>référent</a:t>
            </a:r>
            <a:r>
              <a:rPr lang="en-US" sz="1200" dirty="0" smtClean="0"/>
              <a:t> de </a:t>
            </a:r>
            <a:r>
              <a:rPr lang="en-US" sz="1200" dirty="0" err="1" smtClean="0"/>
              <a:t>l’Union</a:t>
            </a:r>
            <a:r>
              <a:rPr lang="en-US" sz="1200" dirty="0" smtClean="0"/>
              <a:t> </a:t>
            </a:r>
            <a:r>
              <a:rPr lang="en-US" sz="1200" dirty="0" err="1" smtClean="0"/>
              <a:t>Européenne</a:t>
            </a:r>
            <a:r>
              <a:rPr lang="en-US" sz="1200" dirty="0" smtClean="0"/>
              <a:t> </a:t>
            </a:r>
            <a:r>
              <a:rPr lang="en-US" sz="1200" dirty="0" err="1" smtClean="0"/>
              <a:t>devrait</a:t>
            </a:r>
            <a:r>
              <a:rPr lang="en-US" sz="1200" dirty="0" smtClean="0"/>
              <a:t> </a:t>
            </a:r>
            <a:r>
              <a:rPr lang="en-US" sz="1200" dirty="0" err="1" smtClean="0"/>
              <a:t>être</a:t>
            </a:r>
            <a:r>
              <a:rPr lang="en-US" sz="1200" dirty="0" smtClean="0"/>
              <a:t> </a:t>
            </a:r>
            <a:r>
              <a:rPr lang="en-US" sz="1200" dirty="0" err="1" smtClean="0"/>
              <a:t>très</a:t>
            </a:r>
            <a:r>
              <a:rPr lang="en-US" sz="1200" dirty="0" smtClean="0"/>
              <a:t> </a:t>
            </a:r>
            <a:r>
              <a:rPr lang="en-US" sz="1200" dirty="0" err="1" smtClean="0"/>
              <a:t>proche</a:t>
            </a:r>
            <a:r>
              <a:rPr lang="en-US" sz="1200" dirty="0" smtClean="0"/>
              <a:t> de 0,5 mg/l. Si la </a:t>
            </a:r>
            <a:r>
              <a:rPr lang="en-US" sz="1200" dirty="0" err="1" smtClean="0"/>
              <a:t>couleur</a:t>
            </a:r>
            <a:r>
              <a:rPr lang="en-US" sz="1200" dirty="0" smtClean="0"/>
              <a:t> </a:t>
            </a:r>
            <a:r>
              <a:rPr lang="en-US" sz="1200" dirty="0" err="1" smtClean="0"/>
              <a:t>est</a:t>
            </a:r>
            <a:r>
              <a:rPr lang="en-US" sz="1200" dirty="0" smtClean="0"/>
              <a:t> plus </a:t>
            </a:r>
            <a:r>
              <a:rPr lang="en-US" sz="1200" dirty="0" err="1" smtClean="0"/>
              <a:t>foncée</a:t>
            </a:r>
            <a:r>
              <a:rPr lang="en-US" sz="1200" dirty="0" smtClean="0"/>
              <a:t>, </a:t>
            </a:r>
            <a:r>
              <a:rPr lang="en-US" sz="1200" dirty="0" err="1" smtClean="0"/>
              <a:t>l’échantillon</a:t>
            </a:r>
            <a:r>
              <a:rPr lang="en-US" sz="1200" dirty="0" smtClean="0"/>
              <a:t> </a:t>
            </a:r>
            <a:r>
              <a:rPr lang="en-US" sz="1200" b="1" dirty="0" smtClean="0"/>
              <a:t>ne </a:t>
            </a:r>
            <a:r>
              <a:rPr lang="en-US" sz="1200" b="1" dirty="0" err="1" smtClean="0"/>
              <a:t>respecte</a:t>
            </a:r>
            <a:r>
              <a:rPr lang="en-US" sz="1200" b="1" dirty="0" smtClean="0"/>
              <a:t> pas </a:t>
            </a:r>
            <a:r>
              <a:rPr lang="en-US" sz="1200" dirty="0" smtClean="0"/>
              <a:t>la </a:t>
            </a:r>
            <a:r>
              <a:rPr lang="en-US" sz="1200" dirty="0" err="1" smtClean="0"/>
              <a:t>norme</a:t>
            </a:r>
            <a:r>
              <a:rPr lang="en-US" sz="1200" dirty="0" smtClean="0"/>
              <a:t> </a:t>
            </a:r>
            <a:r>
              <a:rPr lang="en-US" sz="1200" dirty="0" err="1" smtClean="0"/>
              <a:t>européenne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3785652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l’Ammoniaque</a:t>
            </a:r>
            <a:r>
              <a:rPr lang="en-US" sz="4000" dirty="0" smtClean="0"/>
              <a:t> (le nouveau type – </a:t>
            </a:r>
            <a:r>
              <a:rPr lang="en-US" sz="4000" dirty="0" err="1" smtClean="0"/>
              <a:t>vous</a:t>
            </a:r>
            <a:r>
              <a:rPr lang="en-US" sz="4000" dirty="0" smtClean="0"/>
              <a:t> </a:t>
            </a:r>
            <a:r>
              <a:rPr lang="en-US" sz="4000" dirty="0" err="1" smtClean="0"/>
              <a:t>avez</a:t>
            </a:r>
            <a:r>
              <a:rPr lang="en-US" sz="4000" dirty="0" smtClean="0"/>
              <a:t> le nouveau type </a:t>
            </a:r>
            <a:r>
              <a:rPr lang="en-US" sz="4000" dirty="0" err="1" smtClean="0"/>
              <a:t>si</a:t>
            </a:r>
            <a:r>
              <a:rPr lang="en-US" sz="4000" dirty="0" smtClean="0"/>
              <a:t> </a:t>
            </a:r>
            <a:r>
              <a:rPr lang="en-US" sz="4000" dirty="0" err="1" smtClean="0"/>
              <a:t>vos</a:t>
            </a:r>
            <a:r>
              <a:rPr lang="en-US" sz="4000" dirty="0" smtClean="0"/>
              <a:t> </a:t>
            </a:r>
            <a:r>
              <a:rPr lang="en-US" sz="4000" dirty="0" err="1" smtClean="0"/>
              <a:t>bandes</a:t>
            </a:r>
            <a:r>
              <a:rPr lang="en-US" sz="4000" dirty="0" smtClean="0"/>
              <a:t> </a:t>
            </a:r>
            <a:r>
              <a:rPr lang="en-US" sz="4000" dirty="0" err="1" smtClean="0"/>
              <a:t>d’essaie</a:t>
            </a:r>
            <a:r>
              <a:rPr lang="en-US" sz="4000" dirty="0" smtClean="0"/>
              <a:t> </a:t>
            </a:r>
            <a:r>
              <a:rPr lang="en-US" sz="4000" dirty="0" err="1" smtClean="0"/>
              <a:t>sont</a:t>
            </a:r>
            <a:r>
              <a:rPr lang="en-US" sz="4000" dirty="0" smtClean="0"/>
              <a:t> </a:t>
            </a:r>
            <a:r>
              <a:rPr lang="en-US" sz="4000" dirty="0" err="1" smtClean="0"/>
              <a:t>dans</a:t>
            </a:r>
            <a:r>
              <a:rPr lang="en-US" sz="4000" dirty="0" smtClean="0"/>
              <a:t> un tube et </a:t>
            </a:r>
            <a:r>
              <a:rPr lang="en-US" sz="4000" dirty="0" err="1" smtClean="0"/>
              <a:t>votre</a:t>
            </a:r>
            <a:r>
              <a:rPr lang="en-US" sz="4000" dirty="0" smtClean="0"/>
              <a:t> </a:t>
            </a:r>
            <a:r>
              <a:rPr lang="en-US" sz="4000" dirty="0" err="1" smtClean="0"/>
              <a:t>nuancier</a:t>
            </a:r>
            <a:r>
              <a:rPr lang="en-US" sz="4000" dirty="0" smtClean="0"/>
              <a:t>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err="1" smtClean="0"/>
              <a:t>imprimé</a:t>
            </a:r>
            <a:r>
              <a:rPr lang="en-US" sz="4000" dirty="0" smtClean="0"/>
              <a:t> sur du </a:t>
            </a:r>
            <a:r>
              <a:rPr lang="en-US" sz="4000" dirty="0" err="1" smtClean="0"/>
              <a:t>papier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9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952499" y="35814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52499" y="936266"/>
            <a:ext cx="7810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Étiquetez</a:t>
            </a:r>
            <a:r>
              <a:rPr lang="en-US" sz="2400" dirty="0" smtClean="0"/>
              <a:t> les </a:t>
            </a:r>
            <a:r>
              <a:rPr lang="en-US" sz="2400" dirty="0" err="1" smtClean="0"/>
              <a:t>quatre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: eau </a:t>
            </a:r>
            <a:r>
              <a:rPr lang="en-US" sz="2400" dirty="0" err="1" smtClean="0"/>
              <a:t>urbaine</a:t>
            </a:r>
            <a:r>
              <a:rPr lang="en-US" sz="2400" dirty="0" smtClean="0"/>
              <a:t>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, eau </a:t>
            </a:r>
            <a:r>
              <a:rPr lang="en-US" sz="2400" dirty="0" err="1" smtClean="0"/>
              <a:t>rurale</a:t>
            </a:r>
            <a:r>
              <a:rPr lang="en-US" sz="2400" dirty="0" smtClean="0"/>
              <a:t>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,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 de source non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 et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 locale. </a:t>
            </a:r>
            <a:r>
              <a:rPr lang="en-US" sz="2400" dirty="0" err="1" smtClean="0"/>
              <a:t>Remplissez</a:t>
            </a:r>
            <a:r>
              <a:rPr lang="en-US" sz="2400" dirty="0" smtClean="0"/>
              <a:t> les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avec </a:t>
            </a:r>
            <a:r>
              <a:rPr lang="en-US" sz="2400" dirty="0" err="1" smtClean="0"/>
              <a:t>leurs</a:t>
            </a:r>
            <a:r>
              <a:rPr lang="en-US" sz="2400" dirty="0" smtClean="0"/>
              <a:t> </a:t>
            </a:r>
            <a:r>
              <a:rPr lang="en-US" sz="2400" dirty="0" err="1" smtClean="0"/>
              <a:t>échantillons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>2. </a:t>
            </a:r>
            <a:r>
              <a:rPr lang="en-US" sz="2400" dirty="0" err="1" smtClean="0"/>
              <a:t>Trempez</a:t>
            </a:r>
            <a:r>
              <a:rPr lang="en-US" sz="2400" dirty="0" smtClean="0"/>
              <a:t> les </a:t>
            </a:r>
            <a:r>
              <a:rPr lang="en-US" sz="2400" dirty="0" err="1" smtClean="0"/>
              <a:t>bandes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 pendant cinq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, </a:t>
            </a:r>
            <a:r>
              <a:rPr lang="en-US" sz="2400" dirty="0" err="1" smtClean="0"/>
              <a:t>retirez</a:t>
            </a:r>
            <a:r>
              <a:rPr lang="en-US" sz="2400" dirty="0" smtClean="0"/>
              <a:t>-les avec les tampons </a:t>
            </a:r>
            <a:r>
              <a:rPr lang="en-US" sz="2400" dirty="0" err="1" smtClean="0"/>
              <a:t>vers</a:t>
            </a:r>
            <a:r>
              <a:rPr lang="en-US" sz="2400" dirty="0" smtClean="0"/>
              <a:t> le haut et </a:t>
            </a:r>
            <a:r>
              <a:rPr lang="en-US" sz="2400" dirty="0" err="1" smtClean="0"/>
              <a:t>maintenez</a:t>
            </a:r>
            <a:r>
              <a:rPr lang="en-US" sz="2400" dirty="0" smtClean="0"/>
              <a:t>-les à </a:t>
            </a:r>
            <a:r>
              <a:rPr lang="en-US" sz="2400" dirty="0" err="1" smtClean="0"/>
              <a:t>niveau</a:t>
            </a:r>
            <a:r>
              <a:rPr lang="en-US" sz="2400" dirty="0" smtClean="0"/>
              <a:t> pendant 60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. </a:t>
            </a:r>
            <a:r>
              <a:rPr lang="en-US" sz="2400" b="1" dirty="0" smtClean="0"/>
              <a:t>Ne </a:t>
            </a:r>
            <a:r>
              <a:rPr lang="en-US" sz="2400" b="1" dirty="0" err="1" smtClean="0"/>
              <a:t>sécouez</a:t>
            </a:r>
            <a:r>
              <a:rPr lang="en-US" sz="2400" b="1" dirty="0" smtClean="0"/>
              <a:t> pas </a:t>
            </a:r>
            <a:r>
              <a:rPr lang="en-US" sz="2400" b="1" dirty="0" err="1" smtClean="0"/>
              <a:t>l’excès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d’eau</a:t>
            </a:r>
            <a:r>
              <a:rPr lang="en-US" sz="2400" b="1" dirty="0" smtClean="0"/>
              <a:t>.</a:t>
            </a: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56" y="3787005"/>
            <a:ext cx="1425887" cy="19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76300" y="2388329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0" y="1165175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</a:t>
            </a:r>
            <a:r>
              <a:rPr lang="en-US" sz="2400" dirty="0" err="1" smtClean="0"/>
              <a:t>Comparez</a:t>
            </a:r>
            <a:r>
              <a:rPr lang="en-US" sz="2400" dirty="0" smtClean="0"/>
              <a:t> les </a:t>
            </a:r>
            <a:r>
              <a:rPr lang="en-US" sz="2400" dirty="0" err="1" smtClean="0"/>
              <a:t>couleurs</a:t>
            </a:r>
            <a:r>
              <a:rPr lang="en-US" sz="2400" dirty="0" smtClean="0"/>
              <a:t> des </a:t>
            </a:r>
            <a:r>
              <a:rPr lang="en-US" sz="2400" dirty="0" err="1" smtClean="0"/>
              <a:t>bandes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d’essaie</a:t>
            </a:r>
            <a:r>
              <a:rPr lang="en-US" sz="2400" dirty="0" smtClean="0"/>
              <a:t> aux </a:t>
            </a:r>
            <a:r>
              <a:rPr lang="en-US" sz="2400" dirty="0" err="1" smtClean="0"/>
              <a:t>couleurs</a:t>
            </a:r>
            <a:r>
              <a:rPr lang="en-US" sz="2400" dirty="0" smtClean="0"/>
              <a:t> de </a:t>
            </a:r>
            <a:r>
              <a:rPr lang="en-US" sz="2400" dirty="0" err="1" smtClean="0"/>
              <a:t>nuancier</a:t>
            </a:r>
            <a:r>
              <a:rPr lang="en-US" sz="2400" dirty="0" smtClean="0"/>
              <a:t> après les 60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</a:t>
            </a:r>
            <a:r>
              <a:rPr lang="en-US" sz="2400" dirty="0" err="1" smtClean="0"/>
              <a:t>afin</a:t>
            </a:r>
            <a:r>
              <a:rPr lang="en-US" sz="2400" dirty="0" smtClean="0"/>
              <a:t> de determiner les concentrations </a:t>
            </a:r>
            <a:r>
              <a:rPr lang="en-US" sz="2400" dirty="0" err="1" smtClean="0"/>
              <a:t>en</a:t>
            </a:r>
            <a:r>
              <a:rPr lang="en-US" sz="2400" dirty="0" smtClean="0"/>
              <a:t> ammoniac.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2526" y="-165930"/>
            <a:ext cx="1866547" cy="75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728598" y="3004204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0" y="1066800"/>
            <a:ext cx="7172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 smtClean="0"/>
              <a:t>Trempez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d’essaie</a:t>
            </a:r>
            <a:r>
              <a:rPr lang="en-US" sz="2400" dirty="0" smtClean="0"/>
              <a:t> </a:t>
            </a:r>
            <a:r>
              <a:rPr lang="en-US" sz="2400" dirty="0" err="1" smtClean="0"/>
              <a:t>d’ammoniac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les 4 mL </a:t>
            </a:r>
            <a:r>
              <a:rPr lang="en-US" sz="2400" dirty="0" err="1" smtClean="0"/>
              <a:t>d’AEUL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l’ampoule</a:t>
            </a:r>
            <a:r>
              <a:rPr lang="en-US" sz="2400" dirty="0" smtClean="0"/>
              <a:t> pendant cinq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, </a:t>
            </a:r>
            <a:r>
              <a:rPr lang="en-US" sz="2400" dirty="0" err="1" smtClean="0"/>
              <a:t>retirez</a:t>
            </a:r>
            <a:r>
              <a:rPr lang="en-US" sz="2400" dirty="0" smtClean="0"/>
              <a:t>-la avec le tampon </a:t>
            </a:r>
            <a:r>
              <a:rPr lang="en-US" sz="2400" dirty="0" err="1" smtClean="0"/>
              <a:t>tournée</a:t>
            </a:r>
            <a:r>
              <a:rPr lang="en-US" sz="2400" dirty="0" smtClean="0"/>
              <a:t> </a:t>
            </a:r>
            <a:r>
              <a:rPr lang="en-US" sz="2400" dirty="0" err="1" smtClean="0"/>
              <a:t>vers</a:t>
            </a:r>
            <a:r>
              <a:rPr lang="en-US" sz="2400" dirty="0" smtClean="0"/>
              <a:t> le haut et </a:t>
            </a:r>
            <a:r>
              <a:rPr lang="en-US" sz="2400" dirty="0" err="1" smtClean="0"/>
              <a:t>maintenez</a:t>
            </a:r>
            <a:r>
              <a:rPr lang="en-US" sz="2400" dirty="0" smtClean="0"/>
              <a:t>-la à </a:t>
            </a:r>
            <a:r>
              <a:rPr lang="en-US" sz="2400" dirty="0" err="1" smtClean="0"/>
              <a:t>niveau</a:t>
            </a:r>
            <a:r>
              <a:rPr lang="en-US" sz="2400" dirty="0" smtClean="0"/>
              <a:t> pendant 60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. </a:t>
            </a:r>
            <a:r>
              <a:rPr lang="en-US" sz="2400" b="1" dirty="0" smtClean="0"/>
              <a:t>Ne </a:t>
            </a:r>
            <a:r>
              <a:rPr lang="en-US" sz="2400" b="1" dirty="0" err="1" smtClean="0"/>
              <a:t>sécouez</a:t>
            </a:r>
            <a:r>
              <a:rPr lang="en-US" sz="2400" b="1" dirty="0" smtClean="0"/>
              <a:t> pas </a:t>
            </a:r>
            <a:r>
              <a:rPr lang="en-US" sz="2400" b="1" dirty="0" err="1" smtClean="0"/>
              <a:t>l’excès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d’eau</a:t>
            </a:r>
            <a:r>
              <a:rPr lang="en-US" sz="2400" b="1" dirty="0" smtClean="0"/>
              <a:t>.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56" y="3505200"/>
            <a:ext cx="1425887" cy="19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412191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699431" y="4591493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17273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. </a:t>
            </a:r>
            <a:r>
              <a:rPr lang="en-US" sz="2400" dirty="0" err="1" smtClean="0"/>
              <a:t>Comparez</a:t>
            </a:r>
            <a:r>
              <a:rPr lang="en-US" sz="2400" dirty="0" smtClean="0"/>
              <a:t> la </a:t>
            </a:r>
            <a:r>
              <a:rPr lang="en-US" sz="2400" dirty="0" err="1" smtClean="0"/>
              <a:t>couleur</a:t>
            </a:r>
            <a:r>
              <a:rPr lang="en-US" sz="2400" dirty="0" smtClean="0"/>
              <a:t> de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d’essaie</a:t>
            </a:r>
            <a:r>
              <a:rPr lang="en-US" sz="2400" dirty="0" smtClean="0"/>
              <a:t> aux </a:t>
            </a:r>
            <a:r>
              <a:rPr lang="en-US" sz="2400" dirty="0" err="1" smtClean="0"/>
              <a:t>couleurs</a:t>
            </a:r>
            <a:r>
              <a:rPr lang="en-US" sz="2400" dirty="0" smtClean="0"/>
              <a:t> du </a:t>
            </a:r>
            <a:r>
              <a:rPr lang="en-US" sz="2400" dirty="0" err="1" smtClean="0"/>
              <a:t>nuancier</a:t>
            </a:r>
            <a:r>
              <a:rPr lang="en-US" sz="2400" dirty="0" smtClean="0"/>
              <a:t> après les 60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</a:t>
            </a:r>
            <a:r>
              <a:rPr lang="en-US" sz="2400" dirty="0" err="1" smtClean="0"/>
              <a:t>afin</a:t>
            </a:r>
            <a:r>
              <a:rPr lang="en-US" sz="2400" dirty="0" smtClean="0"/>
              <a:t> de </a:t>
            </a:r>
            <a:r>
              <a:rPr lang="en-US" sz="2400" dirty="0" err="1" smtClean="0"/>
              <a:t>déterminer</a:t>
            </a:r>
            <a:r>
              <a:rPr lang="en-US" sz="2400" dirty="0" smtClean="0"/>
              <a:t> la concentration </a:t>
            </a:r>
            <a:r>
              <a:rPr lang="en-US" sz="2400" dirty="0" err="1" smtClean="0"/>
              <a:t>en</a:t>
            </a:r>
            <a:r>
              <a:rPr lang="en-US" sz="2400" dirty="0" smtClean="0"/>
              <a:t> ammoniac.</a:t>
            </a:r>
          </a:p>
          <a:p>
            <a:r>
              <a:rPr lang="en-US" sz="2400" b="1" dirty="0" err="1" smtClean="0"/>
              <a:t>Résultats</a:t>
            </a:r>
            <a:r>
              <a:rPr lang="en-US" sz="2400" b="1" dirty="0" smtClean="0"/>
              <a:t>: </a:t>
            </a:r>
            <a:r>
              <a:rPr lang="en-US" sz="2400" dirty="0" err="1" smtClean="0"/>
              <a:t>Puisqu’il</a:t>
            </a:r>
            <a:r>
              <a:rPr lang="en-US" sz="2400" dirty="0" smtClean="0"/>
              <a:t> </a:t>
            </a:r>
            <a:r>
              <a:rPr lang="en-US" sz="2400" dirty="0" err="1" smtClean="0"/>
              <a:t>n’existe</a:t>
            </a:r>
            <a:r>
              <a:rPr lang="en-US" sz="2400" dirty="0" smtClean="0"/>
              <a:t> </a:t>
            </a:r>
            <a:r>
              <a:rPr lang="en-US" sz="2400" dirty="0" err="1" smtClean="0"/>
              <a:t>aucune</a:t>
            </a:r>
            <a:r>
              <a:rPr lang="en-US" sz="2400" dirty="0" smtClean="0"/>
              <a:t> recommendation </a:t>
            </a:r>
            <a:r>
              <a:rPr lang="en-US" sz="2400" dirty="0" err="1" smtClean="0"/>
              <a:t>canadienne</a:t>
            </a:r>
            <a:r>
              <a:rPr lang="en-US" sz="2400" dirty="0" smtClean="0"/>
              <a:t> pour </a:t>
            </a:r>
            <a:r>
              <a:rPr lang="en-US" sz="2400" dirty="0" err="1" smtClean="0"/>
              <a:t>l’ammoniaque</a:t>
            </a:r>
            <a:r>
              <a:rPr lang="en-US" sz="2400" dirty="0" smtClean="0"/>
              <a:t>, </a:t>
            </a:r>
            <a:r>
              <a:rPr lang="en-US" sz="2400" dirty="0" err="1" smtClean="0"/>
              <a:t>vous</a:t>
            </a:r>
            <a:r>
              <a:rPr lang="en-US" sz="2400" dirty="0" smtClean="0"/>
              <a:t> </a:t>
            </a:r>
            <a:r>
              <a:rPr lang="en-US" sz="2400" dirty="0" err="1" smtClean="0"/>
              <a:t>comparerez</a:t>
            </a:r>
            <a:r>
              <a:rPr lang="en-US" sz="2400" dirty="0" smtClean="0"/>
              <a:t> </a:t>
            </a:r>
            <a:r>
              <a:rPr lang="en-US" sz="2400" dirty="0" err="1" smtClean="0"/>
              <a:t>vos</a:t>
            </a:r>
            <a:r>
              <a:rPr lang="en-US" sz="2400" dirty="0" smtClean="0"/>
              <a:t> </a:t>
            </a:r>
            <a:r>
              <a:rPr lang="en-US" sz="2400" dirty="0" err="1" smtClean="0"/>
              <a:t>résultats</a:t>
            </a:r>
            <a:r>
              <a:rPr lang="en-US" sz="2400" dirty="0" smtClean="0"/>
              <a:t> à la </a:t>
            </a:r>
            <a:r>
              <a:rPr lang="en-US" sz="2400" dirty="0" err="1" smtClean="0"/>
              <a:t>limite</a:t>
            </a:r>
            <a:r>
              <a:rPr lang="en-US" sz="2400" dirty="0" smtClean="0"/>
              <a:t> </a:t>
            </a:r>
            <a:r>
              <a:rPr lang="en-US" sz="2400" dirty="0" err="1" smtClean="0"/>
              <a:t>admise</a:t>
            </a:r>
            <a:r>
              <a:rPr lang="en-US" sz="2400" dirty="0" smtClean="0"/>
              <a:t> par </a:t>
            </a:r>
            <a:r>
              <a:rPr lang="en-US" sz="2400" dirty="0" err="1" smtClean="0"/>
              <a:t>l’Union</a:t>
            </a:r>
            <a:r>
              <a:rPr lang="en-US" sz="2400" dirty="0" smtClean="0"/>
              <a:t> </a:t>
            </a:r>
            <a:r>
              <a:rPr lang="en-US" sz="2400" dirty="0" err="1" smtClean="0"/>
              <a:t>Européenne</a:t>
            </a:r>
            <a:r>
              <a:rPr lang="en-US" sz="2400" dirty="0" smtClean="0"/>
              <a:t>. Le </a:t>
            </a:r>
            <a:r>
              <a:rPr lang="en-US" sz="2400" dirty="0" err="1" smtClean="0"/>
              <a:t>référent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l’Union</a:t>
            </a:r>
            <a:r>
              <a:rPr lang="en-US" sz="2400" dirty="0" smtClean="0"/>
              <a:t> </a:t>
            </a:r>
            <a:r>
              <a:rPr lang="en-US" sz="2400" dirty="0" err="1" smtClean="0"/>
              <a:t>Européenne</a:t>
            </a:r>
            <a:r>
              <a:rPr lang="en-US" sz="2400" dirty="0" smtClean="0"/>
              <a:t> </a:t>
            </a:r>
            <a:r>
              <a:rPr lang="en-US" sz="2400" dirty="0" err="1" smtClean="0"/>
              <a:t>devrait</a:t>
            </a:r>
            <a:r>
              <a:rPr lang="en-US" sz="2400" dirty="0" smtClean="0"/>
              <a:t> </a:t>
            </a:r>
            <a:r>
              <a:rPr lang="en-US" sz="2400" dirty="0" err="1" smtClean="0"/>
              <a:t>être</a:t>
            </a:r>
            <a:r>
              <a:rPr lang="en-US" sz="2400" dirty="0" smtClean="0"/>
              <a:t> </a:t>
            </a:r>
            <a:r>
              <a:rPr lang="en-US" sz="2400" dirty="0" err="1" smtClean="0"/>
              <a:t>très</a:t>
            </a:r>
            <a:r>
              <a:rPr lang="en-US" sz="2400" dirty="0" smtClean="0"/>
              <a:t> </a:t>
            </a:r>
            <a:r>
              <a:rPr lang="en-US" sz="2400" dirty="0" err="1" smtClean="0"/>
              <a:t>proche</a:t>
            </a:r>
            <a:r>
              <a:rPr lang="en-US" sz="2400" dirty="0" smtClean="0"/>
              <a:t> de 0,5 mg/l. Si la </a:t>
            </a:r>
            <a:r>
              <a:rPr lang="en-US" sz="2400" dirty="0" err="1" smtClean="0"/>
              <a:t>couleur</a:t>
            </a:r>
            <a:r>
              <a:rPr lang="en-US" sz="2400" dirty="0" smtClean="0"/>
              <a:t> </a:t>
            </a:r>
            <a:r>
              <a:rPr lang="en-US" sz="2400" dirty="0" err="1" smtClean="0"/>
              <a:t>est</a:t>
            </a:r>
            <a:r>
              <a:rPr lang="en-US" sz="2400" dirty="0" smtClean="0"/>
              <a:t> plus </a:t>
            </a:r>
            <a:r>
              <a:rPr lang="en-US" sz="2400" dirty="0" err="1" smtClean="0"/>
              <a:t>foncée</a:t>
            </a:r>
            <a:r>
              <a:rPr lang="en-US" sz="2400" dirty="0" smtClean="0"/>
              <a:t>, </a:t>
            </a:r>
            <a:r>
              <a:rPr lang="en-US" sz="2400" dirty="0" err="1" smtClean="0"/>
              <a:t>l’échantillon</a:t>
            </a:r>
            <a:r>
              <a:rPr lang="en-US" sz="2400" dirty="0" smtClean="0"/>
              <a:t> ne </a:t>
            </a:r>
            <a:r>
              <a:rPr lang="en-US" sz="2400" dirty="0" err="1" smtClean="0"/>
              <a:t>respecte</a:t>
            </a:r>
            <a:r>
              <a:rPr lang="en-US" sz="2400" dirty="0" smtClean="0"/>
              <a:t> pas la </a:t>
            </a:r>
            <a:r>
              <a:rPr lang="en-US" sz="2400" dirty="0" err="1" smtClean="0"/>
              <a:t>norme</a:t>
            </a:r>
            <a:r>
              <a:rPr lang="en-US" sz="2400" dirty="0" smtClean="0"/>
              <a:t> </a:t>
            </a:r>
            <a:r>
              <a:rPr lang="en-US" sz="2400" dirty="0" err="1" smtClean="0"/>
              <a:t>européenne</a:t>
            </a:r>
            <a:r>
              <a:rPr lang="en-US" sz="2400" dirty="0" smtClean="0"/>
              <a:t>.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5658" y="1728400"/>
            <a:ext cx="1866547" cy="759273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2500" y="4485176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26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Sulfate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20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Documents and Settings\HP_Owner\My Documents\My Pictures\High School OWD Kit\High School OWD Kit 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43524" cy="40082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838200"/>
            <a:ext cx="7086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500" dirty="0" err="1" smtClean="0"/>
              <a:t>Étiquetez</a:t>
            </a:r>
            <a:r>
              <a:rPr lang="en-US" sz="1500" dirty="0" smtClean="0"/>
              <a:t> les 6 </a:t>
            </a:r>
            <a:r>
              <a:rPr lang="en-US" sz="1500" dirty="0" err="1" smtClean="0"/>
              <a:t>tasses</a:t>
            </a:r>
            <a:r>
              <a:rPr lang="en-US" sz="1500" dirty="0" smtClean="0"/>
              <a:t> en </a:t>
            </a:r>
            <a:r>
              <a:rPr lang="en-US" sz="1500" dirty="0" err="1" smtClean="0"/>
              <a:t>plastique</a:t>
            </a:r>
            <a:r>
              <a:rPr lang="en-US" sz="1500" dirty="0" smtClean="0"/>
              <a:t> avec le </a:t>
            </a:r>
            <a:r>
              <a:rPr lang="en-US" sz="1500" dirty="0" err="1" smtClean="0"/>
              <a:t>numéro</a:t>
            </a:r>
            <a:r>
              <a:rPr lang="en-US" sz="1500" dirty="0" smtClean="0"/>
              <a:t> et le nom </a:t>
            </a:r>
            <a:r>
              <a:rPr lang="en-US" sz="1500" dirty="0" err="1" smtClean="0"/>
              <a:t>approprié</a:t>
            </a:r>
            <a:r>
              <a:rPr lang="en-US" sz="1500" dirty="0" smtClean="0"/>
              <a:t>:</a:t>
            </a:r>
          </a:p>
          <a:p>
            <a:pPr marL="342900" indent="-342900"/>
            <a:r>
              <a:rPr lang="en-US" sz="1500" dirty="0" smtClean="0"/>
              <a:t>       	#1 – </a:t>
            </a:r>
            <a:r>
              <a:rPr lang="en-US" sz="1500" dirty="0" err="1" smtClean="0"/>
              <a:t>Témoin</a:t>
            </a:r>
            <a:r>
              <a:rPr lang="en-US" sz="1500" dirty="0" smtClean="0"/>
              <a:t> (eau </a:t>
            </a:r>
            <a:r>
              <a:rPr lang="en-US" sz="1500" dirty="0" err="1" smtClean="0"/>
              <a:t>déionisée</a:t>
            </a:r>
            <a:r>
              <a:rPr lang="en-US" sz="1500" dirty="0" smtClean="0"/>
              <a:t> - DI)</a:t>
            </a:r>
          </a:p>
          <a:p>
            <a:pPr marL="342900" indent="-342900"/>
            <a:r>
              <a:rPr lang="en-US" sz="1500" dirty="0"/>
              <a:t> </a:t>
            </a:r>
            <a:r>
              <a:rPr lang="en-US" sz="1500" dirty="0" smtClean="0"/>
              <a:t>       #2 – </a:t>
            </a:r>
            <a:r>
              <a:rPr lang="en-US" sz="1500" dirty="0" err="1" smtClean="0"/>
              <a:t>Échantillon</a:t>
            </a:r>
            <a:r>
              <a:rPr lang="en-US" sz="1500" dirty="0" smtClean="0"/>
              <a:t> VLRC</a:t>
            </a:r>
            <a:br>
              <a:rPr lang="en-US" sz="1500" dirty="0" smtClean="0"/>
            </a:br>
            <a:r>
              <a:rPr lang="en-US" sz="1500" dirty="0" smtClean="0"/>
              <a:t>#3 – Eau </a:t>
            </a:r>
            <a:r>
              <a:rPr lang="en-US" sz="1500" dirty="0" err="1" smtClean="0"/>
              <a:t>traitée</a:t>
            </a:r>
            <a:r>
              <a:rPr lang="en-US" sz="1500" dirty="0" smtClean="0"/>
              <a:t> </a:t>
            </a:r>
            <a:r>
              <a:rPr lang="en-US" sz="1500" dirty="0" err="1" smtClean="0"/>
              <a:t>urbaine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#4 – Eau </a:t>
            </a:r>
            <a:r>
              <a:rPr lang="en-US" sz="1500" dirty="0" err="1" smtClean="0"/>
              <a:t>traitée</a:t>
            </a:r>
            <a:r>
              <a:rPr lang="en-US" sz="1500" dirty="0" smtClean="0"/>
              <a:t> </a:t>
            </a:r>
            <a:r>
              <a:rPr lang="en-US" sz="1500" dirty="0" err="1" smtClean="0"/>
              <a:t>rurale</a:t>
            </a:r>
            <a:r>
              <a:rPr lang="en-US" sz="1500" dirty="0" smtClean="0"/>
              <a:t> (</a:t>
            </a:r>
            <a:r>
              <a:rPr lang="en-US" sz="1500" dirty="0" err="1" smtClean="0"/>
              <a:t>d’une</a:t>
            </a:r>
            <a:r>
              <a:rPr lang="en-US" sz="1500" dirty="0" smtClean="0"/>
              <a:t> </a:t>
            </a:r>
            <a:r>
              <a:rPr lang="en-US" sz="1500" dirty="0" err="1" smtClean="0"/>
              <a:t>communauté</a:t>
            </a:r>
            <a:r>
              <a:rPr lang="en-US" sz="1500" dirty="0" smtClean="0"/>
              <a:t> </a:t>
            </a:r>
            <a:r>
              <a:rPr lang="en-US" sz="1500" dirty="0" err="1" smtClean="0"/>
              <a:t>indigène</a:t>
            </a:r>
            <a:r>
              <a:rPr lang="en-US" sz="1500" dirty="0" smtClean="0"/>
              <a:t> </a:t>
            </a:r>
            <a:r>
              <a:rPr lang="en-US" sz="1500" dirty="0" err="1" smtClean="0"/>
              <a:t>ou</a:t>
            </a:r>
            <a:r>
              <a:rPr lang="en-US" sz="1500" dirty="0" smtClean="0"/>
              <a:t> non </a:t>
            </a:r>
            <a:r>
              <a:rPr lang="en-US" sz="1500" dirty="0" err="1" smtClean="0"/>
              <a:t>indigène</a:t>
            </a:r>
            <a:r>
              <a:rPr lang="en-US" sz="1500" dirty="0" smtClean="0"/>
              <a:t>)</a:t>
            </a:r>
            <a:br>
              <a:rPr lang="en-US" sz="1500" dirty="0" smtClean="0"/>
            </a:br>
            <a:r>
              <a:rPr lang="en-US" sz="1500" dirty="0" smtClean="0"/>
              <a:t>#5 – Eau de source non </a:t>
            </a:r>
            <a:r>
              <a:rPr lang="en-US" sz="1500" dirty="0" err="1" smtClean="0"/>
              <a:t>traitée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#6 – Eau </a:t>
            </a:r>
            <a:r>
              <a:rPr lang="en-US" sz="1500" dirty="0" err="1" smtClean="0"/>
              <a:t>traitée</a:t>
            </a:r>
            <a:r>
              <a:rPr lang="en-US" sz="1500" dirty="0" smtClean="0"/>
              <a:t> </a:t>
            </a:r>
            <a:r>
              <a:rPr lang="en-US" sz="1500" dirty="0" err="1" smtClean="0"/>
              <a:t>provenant</a:t>
            </a:r>
            <a:r>
              <a:rPr lang="en-US" sz="1500" dirty="0" smtClean="0"/>
              <a:t> de la </a:t>
            </a:r>
            <a:r>
              <a:rPr lang="en-US" sz="1500" dirty="0" err="1" smtClean="0"/>
              <a:t>communauté</a:t>
            </a:r>
            <a:r>
              <a:rPr lang="en-US" sz="1500" dirty="0" smtClean="0"/>
              <a:t> locale (ETCL)</a:t>
            </a:r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89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Documents and Settings\HP_Owner\My Documents\My Pictures\Pipette\Pipet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83820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</a:t>
            </a:r>
            <a:r>
              <a:rPr lang="en-US" dirty="0" err="1" smtClean="0"/>
              <a:t>Étiquetez</a:t>
            </a:r>
            <a:r>
              <a:rPr lang="en-US" dirty="0" smtClean="0"/>
              <a:t> les 5 pipettes:</a:t>
            </a:r>
            <a:br>
              <a:rPr lang="en-US" dirty="0" smtClean="0"/>
            </a:br>
            <a:r>
              <a:rPr lang="en-US" dirty="0" smtClean="0"/>
              <a:t>      #1 – </a:t>
            </a:r>
            <a:r>
              <a:rPr lang="en-US" dirty="0" err="1" smtClean="0"/>
              <a:t>Témoin</a:t>
            </a:r>
            <a:r>
              <a:rPr lang="en-US" dirty="0" smtClean="0"/>
              <a:t> DI (pour </a:t>
            </a:r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déionisée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      #2 – Eau </a:t>
            </a:r>
            <a:r>
              <a:rPr lang="en-US" dirty="0" err="1" smtClean="0"/>
              <a:t>traitée</a:t>
            </a:r>
            <a:r>
              <a:rPr lang="en-US" dirty="0" smtClean="0"/>
              <a:t> </a:t>
            </a:r>
            <a:r>
              <a:rPr lang="en-US" dirty="0" err="1" smtClean="0"/>
              <a:t>urbaine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#3 – Eau </a:t>
            </a:r>
            <a:r>
              <a:rPr lang="en-US" dirty="0" err="1" smtClean="0"/>
              <a:t>traitée</a:t>
            </a:r>
            <a:r>
              <a:rPr lang="en-US" dirty="0" smtClean="0"/>
              <a:t> </a:t>
            </a:r>
            <a:r>
              <a:rPr lang="en-US" dirty="0" err="1" smtClean="0"/>
              <a:t>rurale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#4 – Eau de source non </a:t>
            </a:r>
            <a:r>
              <a:rPr lang="en-US" dirty="0" err="1" smtClean="0"/>
              <a:t>traitée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#5 – Eau </a:t>
            </a:r>
            <a:r>
              <a:rPr lang="en-US" dirty="0" err="1" smtClean="0"/>
              <a:t>traitée</a:t>
            </a:r>
            <a:r>
              <a:rPr lang="en-US" dirty="0" smtClean="0"/>
              <a:t> </a:t>
            </a:r>
            <a:r>
              <a:rPr lang="en-US" dirty="0" err="1" smtClean="0"/>
              <a:t>provenant</a:t>
            </a:r>
            <a:r>
              <a:rPr lang="en-US" dirty="0" smtClean="0"/>
              <a:t> de la </a:t>
            </a:r>
            <a:r>
              <a:rPr lang="en-US" dirty="0" err="1" smtClean="0"/>
              <a:t>communauté</a:t>
            </a:r>
            <a:r>
              <a:rPr lang="en-US" dirty="0" smtClean="0"/>
              <a:t> locale (ETCL)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9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Documents and Settings\HP_Owner\My Documents\My Pictures\High School OWD Kit\High School OWD Kit 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752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En </a:t>
            </a:r>
            <a:r>
              <a:rPr lang="en-US" sz="2400" dirty="0" err="1" smtClean="0"/>
              <a:t>utilisant</a:t>
            </a:r>
            <a:r>
              <a:rPr lang="en-US" sz="2400" dirty="0" smtClean="0"/>
              <a:t> le </a:t>
            </a:r>
            <a:r>
              <a:rPr lang="en-US" sz="2400" dirty="0" err="1" smtClean="0"/>
              <a:t>cylindre</a:t>
            </a:r>
            <a:r>
              <a:rPr lang="en-US" sz="2400" dirty="0" smtClean="0"/>
              <a:t> </a:t>
            </a:r>
            <a:r>
              <a:rPr lang="en-US" sz="2400" dirty="0" err="1" smtClean="0"/>
              <a:t>gradué</a:t>
            </a:r>
            <a:r>
              <a:rPr lang="en-US" sz="2400" dirty="0" smtClean="0"/>
              <a:t>, </a:t>
            </a:r>
            <a:r>
              <a:rPr lang="en-US" sz="2400" dirty="0" err="1" smtClean="0"/>
              <a:t>verser</a:t>
            </a:r>
            <a:r>
              <a:rPr lang="en-US" sz="2400" dirty="0" smtClean="0"/>
              <a:t> 25 ml </a:t>
            </a:r>
            <a:r>
              <a:rPr lang="en-US" sz="2400" dirty="0" err="1" smtClean="0"/>
              <a:t>d’eau</a:t>
            </a:r>
            <a:r>
              <a:rPr lang="en-US" sz="2400" dirty="0" smtClean="0"/>
              <a:t> </a:t>
            </a:r>
            <a:r>
              <a:rPr lang="en-US" sz="2400" dirty="0" err="1" smtClean="0"/>
              <a:t>déionisée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chacune</a:t>
            </a:r>
            <a:r>
              <a:rPr lang="en-US" sz="2400" dirty="0" smtClean="0"/>
              <a:t> des 6 </a:t>
            </a:r>
            <a:r>
              <a:rPr lang="en-US" sz="2400" dirty="0" err="1" smtClean="0"/>
              <a:t>tasses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5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2954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Groupe</a:t>
            </a:r>
            <a:r>
              <a:rPr lang="en-US" sz="4000" dirty="0" smtClean="0"/>
              <a:t> 2:  </a:t>
            </a:r>
            <a:r>
              <a:rPr lang="en-US" sz="4000" dirty="0" err="1" smtClean="0"/>
              <a:t>Alcalinité</a:t>
            </a:r>
            <a:r>
              <a:rPr lang="en-US" sz="4000" dirty="0" smtClean="0"/>
              <a:t>, </a:t>
            </a:r>
            <a:r>
              <a:rPr lang="en-US" sz="4000" dirty="0" err="1" smtClean="0"/>
              <a:t>Cuivre</a:t>
            </a:r>
            <a:r>
              <a:rPr lang="en-US" sz="4000" dirty="0" smtClean="0"/>
              <a:t>, </a:t>
            </a:r>
            <a:r>
              <a:rPr lang="en-US" sz="4000" dirty="0" err="1" smtClean="0"/>
              <a:t>Manganèse</a:t>
            </a:r>
            <a:r>
              <a:rPr lang="en-US" sz="4000" dirty="0" smtClean="0"/>
              <a:t>, et </a:t>
            </a:r>
            <a:r>
              <a:rPr lang="en-US" sz="4000" dirty="0" err="1" smtClean="0"/>
              <a:t>Dureté</a:t>
            </a:r>
            <a:r>
              <a:rPr lang="en-US" sz="4000" dirty="0" smtClean="0"/>
              <a:t> </a:t>
            </a:r>
            <a:r>
              <a:rPr lang="en-US" sz="4000" dirty="0" err="1" smtClean="0"/>
              <a:t>totale</a:t>
            </a:r>
            <a:endParaRPr lang="en-US" sz="4000" dirty="0"/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64" y="2618839"/>
            <a:ext cx="5384872" cy="398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Documents and Settings\HP_Owner\My Documents\My Pictures\High School OWD Kit\High School OWD Kit 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24475" cy="39939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1752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2 ml </a:t>
            </a:r>
            <a:r>
              <a:rPr lang="en-US" sz="2400" dirty="0" err="1" smtClean="0"/>
              <a:t>d’eau</a:t>
            </a:r>
            <a:r>
              <a:rPr lang="en-US" sz="2400" dirty="0" smtClean="0"/>
              <a:t> </a:t>
            </a:r>
            <a:r>
              <a:rPr lang="en-US" sz="2400" dirty="0" err="1" smtClean="0"/>
              <a:t>déionisée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tasse</a:t>
            </a:r>
            <a:r>
              <a:rPr lang="en-US" sz="2400" dirty="0" smtClean="0"/>
              <a:t> </a:t>
            </a:r>
            <a:r>
              <a:rPr lang="en-US" sz="2400" dirty="0" err="1" smtClean="0"/>
              <a:t>témoin</a:t>
            </a:r>
            <a:r>
              <a:rPr lang="en-US" sz="2400" dirty="0" smtClean="0"/>
              <a:t> #1 à </a:t>
            </a:r>
            <a:r>
              <a:rPr lang="en-US" sz="2400" dirty="0" err="1" smtClean="0"/>
              <a:t>l’aide</a:t>
            </a:r>
            <a:r>
              <a:rPr lang="en-US" sz="2400" dirty="0" smtClean="0"/>
              <a:t> de la pipette </a:t>
            </a:r>
            <a:r>
              <a:rPr lang="en-US" sz="2400" dirty="0" err="1" smtClean="0"/>
              <a:t>marquée</a:t>
            </a:r>
            <a:r>
              <a:rPr lang="en-US" sz="2400" dirty="0" smtClean="0"/>
              <a:t> “</a:t>
            </a:r>
            <a:r>
              <a:rPr lang="en-US" sz="2400" dirty="0" err="1" smtClean="0"/>
              <a:t>témoin</a:t>
            </a:r>
            <a:r>
              <a:rPr lang="en-US" sz="2400" dirty="0" smtClean="0"/>
              <a:t>” </a:t>
            </a:r>
            <a:r>
              <a:rPr lang="en-US" sz="2400" dirty="0" err="1" smtClean="0"/>
              <a:t>ou</a:t>
            </a:r>
            <a:r>
              <a:rPr lang="en-US" sz="2400" dirty="0" smtClean="0"/>
              <a:t> “DI”.</a:t>
            </a:r>
            <a:endParaRPr lang="en-US" sz="2400" dirty="0"/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7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Documents and Settings\HP_Owner\My Documents\My Pictures\High School OWD Kit\High School OWD Kit 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7526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5. 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tasse</a:t>
            </a:r>
            <a:r>
              <a:rPr lang="en-US" sz="2400" dirty="0" smtClean="0"/>
              <a:t> </a:t>
            </a:r>
            <a:r>
              <a:rPr lang="en-US" sz="2400" dirty="0" err="1" smtClean="0"/>
              <a:t>témoin</a:t>
            </a:r>
            <a:r>
              <a:rPr lang="en-US" sz="2400" dirty="0" smtClean="0"/>
              <a:t> #1,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le </a:t>
            </a:r>
            <a:r>
              <a:rPr lang="en-US" sz="2400" dirty="0" err="1" smtClean="0"/>
              <a:t>contenu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l’un</a:t>
            </a:r>
            <a:r>
              <a:rPr lang="en-US" sz="2400" dirty="0" smtClean="0"/>
              <a:t> des tubes de </a:t>
            </a:r>
            <a:r>
              <a:rPr lang="en-US" sz="2400" dirty="0" err="1" smtClean="0"/>
              <a:t>réactif</a:t>
            </a:r>
            <a:r>
              <a:rPr lang="en-US" sz="2400" dirty="0" smtClean="0"/>
              <a:t> de sulfate #1.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0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Documents and Settings\HP_Owner\My Documents\My Pictures\High School OWD Kit\High School OWD Kit 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6. 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tasse</a:t>
            </a:r>
            <a:r>
              <a:rPr lang="en-US" sz="2400" dirty="0" smtClean="0"/>
              <a:t> </a:t>
            </a:r>
            <a:r>
              <a:rPr lang="en-US" sz="2400" dirty="0" err="1" smtClean="0"/>
              <a:t>témoin</a:t>
            </a:r>
            <a:r>
              <a:rPr lang="en-US" sz="2400" dirty="0" smtClean="0"/>
              <a:t> #1, tout en </a:t>
            </a:r>
            <a:r>
              <a:rPr lang="en-US" sz="2400" dirty="0" err="1" smtClean="0"/>
              <a:t>faisant</a:t>
            </a:r>
            <a:r>
              <a:rPr lang="en-US" sz="2400" dirty="0" smtClean="0"/>
              <a:t> </a:t>
            </a:r>
            <a:r>
              <a:rPr lang="en-US" sz="2400" dirty="0" err="1" smtClean="0"/>
              <a:t>tourbillonner</a:t>
            </a:r>
            <a:r>
              <a:rPr lang="en-US" sz="2400" dirty="0" smtClean="0"/>
              <a:t> le </a:t>
            </a:r>
            <a:r>
              <a:rPr lang="en-US" sz="2400" dirty="0" err="1" smtClean="0"/>
              <a:t>liquide</a:t>
            </a:r>
            <a:r>
              <a:rPr lang="en-US" sz="2400" dirty="0" smtClean="0"/>
              <a:t>,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le </a:t>
            </a:r>
            <a:r>
              <a:rPr lang="en-US" sz="2400" dirty="0" err="1" smtClean="0"/>
              <a:t>contenu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l’un</a:t>
            </a:r>
            <a:r>
              <a:rPr lang="en-US" sz="2400" dirty="0" smtClean="0"/>
              <a:t> des tubes de </a:t>
            </a:r>
            <a:r>
              <a:rPr lang="en-US" sz="2400" dirty="0" err="1" smtClean="0"/>
              <a:t>réactif</a:t>
            </a:r>
            <a:r>
              <a:rPr lang="en-US" sz="2400" dirty="0" smtClean="0"/>
              <a:t> de sulfate #2. 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54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Documents and Settings\HP_Owner\My Documents\My Pictures\High School OWD Kit\High School OWD Kit 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54637" cy="40166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7526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6.  (Continuer) </a:t>
            </a:r>
            <a:r>
              <a:rPr lang="en-US" sz="2400" dirty="0" err="1" smtClean="0"/>
              <a:t>Continuez</a:t>
            </a:r>
            <a:r>
              <a:rPr lang="en-US" sz="2400" dirty="0" smtClean="0"/>
              <a:t> de faire </a:t>
            </a:r>
            <a:r>
              <a:rPr lang="en-US" sz="2400" dirty="0" err="1" smtClean="0"/>
              <a:t>tourbillonner</a:t>
            </a:r>
            <a:r>
              <a:rPr lang="en-US" sz="2400" dirty="0" smtClean="0"/>
              <a:t> pendant 1 minute et </a:t>
            </a:r>
            <a:r>
              <a:rPr lang="en-US" sz="2400" dirty="0" err="1" smtClean="0"/>
              <a:t>puis</a:t>
            </a:r>
            <a:r>
              <a:rPr lang="en-US" sz="2400" dirty="0" smtClean="0"/>
              <a:t> laissez la </a:t>
            </a:r>
            <a:r>
              <a:rPr lang="en-US" sz="2400" dirty="0" err="1" smtClean="0"/>
              <a:t>tasse</a:t>
            </a:r>
            <a:r>
              <a:rPr lang="en-US" sz="2400" dirty="0" smtClean="0"/>
              <a:t> de </a:t>
            </a:r>
            <a:r>
              <a:rPr lang="en-US" sz="2400" dirty="0" err="1" smtClean="0"/>
              <a:t>côté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40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C:\Documents and Settings\HP_Owner\My Documents\My Pictures\High School OWD Kit\High School OWD Kit 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48238" cy="40118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990600"/>
            <a:ext cx="7391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7. </a:t>
            </a:r>
            <a:r>
              <a:rPr lang="en-US" sz="1400" dirty="0" err="1" smtClean="0"/>
              <a:t>Dans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#2, </a:t>
            </a:r>
            <a:r>
              <a:rPr lang="en-US" sz="1400" dirty="0" err="1" smtClean="0"/>
              <a:t>versez</a:t>
            </a:r>
            <a:r>
              <a:rPr lang="en-US" sz="1400" dirty="0" smtClean="0"/>
              <a:t> </a:t>
            </a:r>
            <a:r>
              <a:rPr lang="en-US" sz="1400" dirty="0" err="1" smtClean="0"/>
              <a:t>l’échantillon</a:t>
            </a:r>
            <a:r>
              <a:rPr lang="en-US" sz="1400" dirty="0" smtClean="0"/>
              <a:t> des </a:t>
            </a:r>
            <a:r>
              <a:rPr lang="en-US" sz="1400" dirty="0" err="1" smtClean="0"/>
              <a:t>recommandations</a:t>
            </a:r>
            <a:r>
              <a:rPr lang="en-US" sz="1400" dirty="0" smtClean="0"/>
              <a:t> </a:t>
            </a:r>
            <a:r>
              <a:rPr lang="en-US" sz="1400" dirty="0" err="1" smtClean="0"/>
              <a:t>canadiennes</a:t>
            </a:r>
            <a:r>
              <a:rPr lang="en-US" sz="1400" dirty="0" smtClean="0"/>
              <a:t> (VLRC) pour le sulfate. </a:t>
            </a:r>
            <a:br>
              <a:rPr lang="en-US" sz="1400" dirty="0" smtClean="0"/>
            </a:br>
            <a:r>
              <a:rPr lang="en-US" sz="1400" dirty="0" smtClean="0"/>
              <a:t>8. </a:t>
            </a:r>
            <a:r>
              <a:rPr lang="en-US" sz="1400" dirty="0" err="1" smtClean="0"/>
              <a:t>Dans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#2, </a:t>
            </a:r>
            <a:r>
              <a:rPr lang="en-US" sz="1400" dirty="0" err="1" smtClean="0"/>
              <a:t>ajoutez</a:t>
            </a:r>
            <a:r>
              <a:rPr lang="en-US" sz="1400" dirty="0" smtClean="0"/>
              <a:t> le </a:t>
            </a:r>
            <a:r>
              <a:rPr lang="en-US" sz="1400" dirty="0" err="1" smtClean="0"/>
              <a:t>contenu</a:t>
            </a:r>
            <a:r>
              <a:rPr lang="en-US" sz="1400" dirty="0" smtClean="0"/>
              <a:t> de </a:t>
            </a:r>
            <a:r>
              <a:rPr lang="en-US" sz="1400" dirty="0" err="1" smtClean="0"/>
              <a:t>l’un</a:t>
            </a:r>
            <a:r>
              <a:rPr lang="en-US" sz="1400" dirty="0" smtClean="0"/>
              <a:t> des tubes de </a:t>
            </a:r>
            <a:r>
              <a:rPr lang="en-US" sz="1400" dirty="0" err="1" smtClean="0"/>
              <a:t>réactif</a:t>
            </a:r>
            <a:r>
              <a:rPr lang="en-US" sz="1400" dirty="0" smtClean="0"/>
              <a:t> de sulfate #1. 9. </a:t>
            </a:r>
            <a:r>
              <a:rPr lang="en-US" sz="1400" dirty="0" err="1" smtClean="0"/>
              <a:t>Dans</a:t>
            </a:r>
            <a:r>
              <a:rPr lang="en-US" sz="1400" dirty="0" smtClean="0"/>
              <a:t>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#2, tout en </a:t>
            </a:r>
            <a:r>
              <a:rPr lang="en-US" sz="1400" dirty="0" err="1" smtClean="0"/>
              <a:t>faisant</a:t>
            </a:r>
            <a:r>
              <a:rPr lang="en-US" sz="1400" dirty="0" smtClean="0"/>
              <a:t> </a:t>
            </a:r>
            <a:r>
              <a:rPr lang="en-US" sz="1400" dirty="0" err="1" smtClean="0"/>
              <a:t>tourbillonner</a:t>
            </a:r>
            <a:r>
              <a:rPr lang="en-US" sz="1400" dirty="0" smtClean="0"/>
              <a:t> le </a:t>
            </a:r>
            <a:r>
              <a:rPr lang="en-US" sz="1400" dirty="0" err="1" smtClean="0"/>
              <a:t>liquide</a:t>
            </a:r>
            <a:r>
              <a:rPr lang="en-US" sz="1400" dirty="0" smtClean="0"/>
              <a:t>, </a:t>
            </a:r>
            <a:r>
              <a:rPr lang="en-US" sz="1400" dirty="0" err="1" smtClean="0"/>
              <a:t>ajoutez</a:t>
            </a:r>
            <a:r>
              <a:rPr lang="en-US" sz="1400" dirty="0" smtClean="0"/>
              <a:t> le </a:t>
            </a:r>
            <a:r>
              <a:rPr lang="en-US" sz="1400" dirty="0" err="1" smtClean="0"/>
              <a:t>contenu</a:t>
            </a:r>
            <a:r>
              <a:rPr lang="en-US" sz="1400" dirty="0" smtClean="0"/>
              <a:t> de </a:t>
            </a:r>
            <a:r>
              <a:rPr lang="en-US" sz="1400" dirty="0" err="1" smtClean="0"/>
              <a:t>l’un</a:t>
            </a:r>
            <a:r>
              <a:rPr lang="en-US" sz="1400" dirty="0" smtClean="0"/>
              <a:t> des tubes de </a:t>
            </a:r>
            <a:r>
              <a:rPr lang="en-US" sz="1400" dirty="0" err="1" smtClean="0"/>
              <a:t>réactif</a:t>
            </a:r>
            <a:r>
              <a:rPr lang="en-US" sz="1400" dirty="0" smtClean="0"/>
              <a:t> de sulfate #2. </a:t>
            </a:r>
            <a:r>
              <a:rPr lang="en-US" sz="1400" dirty="0" err="1" smtClean="0"/>
              <a:t>Continuez</a:t>
            </a:r>
            <a:r>
              <a:rPr lang="en-US" sz="1400" dirty="0" smtClean="0"/>
              <a:t> de faire </a:t>
            </a:r>
            <a:r>
              <a:rPr lang="en-US" sz="1400" dirty="0" err="1" smtClean="0"/>
              <a:t>tourbillonner</a:t>
            </a:r>
            <a:r>
              <a:rPr lang="en-US" sz="1400" dirty="0" smtClean="0"/>
              <a:t> pendant 1 minute et </a:t>
            </a:r>
            <a:r>
              <a:rPr lang="en-US" sz="1400" dirty="0" err="1" smtClean="0"/>
              <a:t>puis</a:t>
            </a:r>
            <a:r>
              <a:rPr lang="en-US" sz="1400" dirty="0" smtClean="0"/>
              <a:t> laissez la </a:t>
            </a:r>
            <a:r>
              <a:rPr lang="en-US" sz="1400" dirty="0" err="1" smtClean="0"/>
              <a:t>tasse</a:t>
            </a:r>
            <a:r>
              <a:rPr lang="en-US" sz="1400" dirty="0" smtClean="0"/>
              <a:t> de </a:t>
            </a:r>
            <a:r>
              <a:rPr lang="en-US" sz="1400" dirty="0" err="1" smtClean="0"/>
              <a:t>côté</a:t>
            </a:r>
            <a:r>
              <a:rPr lang="en-US" sz="1400" dirty="0" smtClean="0"/>
              <a:t>. 10. </a:t>
            </a:r>
            <a:r>
              <a:rPr lang="en-US" sz="1400" dirty="0" err="1" smtClean="0"/>
              <a:t>Répétez</a:t>
            </a:r>
            <a:r>
              <a:rPr lang="en-US" sz="1400" dirty="0" smtClean="0"/>
              <a:t> les </a:t>
            </a:r>
            <a:r>
              <a:rPr lang="en-US" sz="1400" dirty="0" err="1" smtClean="0"/>
              <a:t>étapes</a:t>
            </a:r>
            <a:r>
              <a:rPr lang="en-US" sz="1400" dirty="0" smtClean="0"/>
              <a:t> 4 à 6 pour les </a:t>
            </a:r>
            <a:r>
              <a:rPr lang="en-US" sz="1400" dirty="0" err="1" smtClean="0"/>
              <a:t>tasses</a:t>
            </a:r>
            <a:r>
              <a:rPr lang="en-US" sz="1400" dirty="0" smtClean="0"/>
              <a:t> #3 à #6. </a:t>
            </a:r>
            <a:r>
              <a:rPr lang="en-US" sz="1400" u="sng" dirty="0" err="1" smtClean="0"/>
              <a:t>Prenez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garde</a:t>
            </a:r>
            <a:r>
              <a:rPr lang="en-US" sz="1400" u="sng" dirty="0" smtClean="0"/>
              <a:t> à </a:t>
            </a:r>
            <a:r>
              <a:rPr lang="en-US" sz="1400" u="sng" dirty="0" err="1" smtClean="0"/>
              <a:t>manipuler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chaque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échantillon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d’eau</a:t>
            </a:r>
            <a:r>
              <a:rPr lang="en-US" sz="1400" u="sng" dirty="0" smtClean="0"/>
              <a:t> avec la pipette </a:t>
            </a:r>
            <a:r>
              <a:rPr lang="en-US" sz="1400" u="sng" dirty="0" err="1" smtClean="0"/>
              <a:t>appropriée</a:t>
            </a:r>
            <a:r>
              <a:rPr lang="en-US" sz="1400" u="sng" dirty="0" smtClean="0"/>
              <a:t> et </a:t>
            </a:r>
            <a:r>
              <a:rPr lang="en-US" sz="1400" u="sng" dirty="0" err="1" smtClean="0"/>
              <a:t>dans</a:t>
            </a:r>
            <a:r>
              <a:rPr lang="en-US" sz="1400" u="sng" dirty="0" smtClean="0"/>
              <a:t> la </a:t>
            </a:r>
            <a:r>
              <a:rPr lang="en-US" sz="1400" u="sng" dirty="0" err="1" smtClean="0"/>
              <a:t>tasse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correcte</a:t>
            </a:r>
            <a:r>
              <a:rPr lang="en-US" sz="1400" u="sng" dirty="0" smtClean="0"/>
              <a:t> (par </a:t>
            </a:r>
            <a:r>
              <a:rPr lang="en-US" sz="1400" u="sng" dirty="0" err="1" smtClean="0"/>
              <a:t>exemple</a:t>
            </a:r>
            <a:r>
              <a:rPr lang="en-US" sz="1400" u="sng" dirty="0" smtClean="0"/>
              <a:t>, </a:t>
            </a:r>
            <a:r>
              <a:rPr lang="en-US" sz="1400" u="sng" dirty="0" err="1" smtClean="0"/>
              <a:t>l’eau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traitée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urbaine</a:t>
            </a:r>
            <a:r>
              <a:rPr lang="en-US" sz="1400" u="sng" dirty="0" smtClean="0"/>
              <a:t> sera </a:t>
            </a:r>
            <a:r>
              <a:rPr lang="en-US" sz="1400" u="sng" dirty="0" err="1" smtClean="0"/>
              <a:t>versée</a:t>
            </a:r>
            <a:r>
              <a:rPr lang="en-US" sz="1400" u="sng" dirty="0" smtClean="0"/>
              <a:t> avec la pipette #2 </a:t>
            </a:r>
            <a:r>
              <a:rPr lang="en-US" sz="1400" u="sng" dirty="0" err="1" smtClean="0"/>
              <a:t>dans</a:t>
            </a:r>
            <a:r>
              <a:rPr lang="en-US" sz="1400" u="sng" dirty="0" smtClean="0"/>
              <a:t> la </a:t>
            </a:r>
            <a:r>
              <a:rPr lang="en-US" sz="1400" u="sng" dirty="0" err="1" smtClean="0"/>
              <a:t>tasse</a:t>
            </a:r>
            <a:r>
              <a:rPr lang="en-US" sz="1400" u="sng" dirty="0" smtClean="0"/>
              <a:t> #3 Eau </a:t>
            </a:r>
            <a:r>
              <a:rPr lang="en-US" sz="1400" u="sng" dirty="0" err="1" smtClean="0"/>
              <a:t>traitée</a:t>
            </a:r>
            <a:r>
              <a:rPr lang="en-US" sz="1400" u="sng" dirty="0" smtClean="0"/>
              <a:t> </a:t>
            </a:r>
            <a:r>
              <a:rPr lang="en-US" sz="1400" u="sng" dirty="0" err="1" smtClean="0"/>
              <a:t>urbaine</a:t>
            </a:r>
            <a:r>
              <a:rPr lang="en-US" sz="1400" u="sng" dirty="0" smtClean="0"/>
              <a:t>, etc.).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010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Documents and Settings\HP_Owner\My Documents\My Pictures\High School OWD Kit\High School OWD Kit 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06680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11.  </a:t>
            </a:r>
            <a:r>
              <a:rPr lang="en-US" sz="1500" dirty="0" err="1" smtClean="0"/>
              <a:t>Déterminez</a:t>
            </a:r>
            <a:r>
              <a:rPr lang="en-US" sz="1500" dirty="0" smtClean="0"/>
              <a:t> </a:t>
            </a:r>
            <a:r>
              <a:rPr lang="en-US" sz="1500" dirty="0" err="1" smtClean="0"/>
              <a:t>l’opacité</a:t>
            </a:r>
            <a:r>
              <a:rPr lang="en-US" sz="1500" dirty="0" smtClean="0"/>
              <a:t> des </a:t>
            </a:r>
            <a:r>
              <a:rPr lang="en-US" sz="1500" dirty="0" err="1" smtClean="0"/>
              <a:t>tasses</a:t>
            </a:r>
            <a:r>
              <a:rPr lang="en-US" sz="1500" dirty="0" smtClean="0"/>
              <a:t> </a:t>
            </a:r>
            <a:r>
              <a:rPr lang="en-US" sz="1500" dirty="0" err="1" smtClean="0"/>
              <a:t>comparativement</a:t>
            </a:r>
            <a:r>
              <a:rPr lang="en-US" sz="1500" dirty="0" smtClean="0"/>
              <a:t> à </a:t>
            </a:r>
            <a:r>
              <a:rPr lang="en-US" sz="1500" dirty="0" err="1" smtClean="0"/>
              <a:t>l’échantillon</a:t>
            </a:r>
            <a:r>
              <a:rPr lang="en-US" sz="1500" dirty="0" smtClean="0"/>
              <a:t> de </a:t>
            </a:r>
            <a:r>
              <a:rPr lang="en-US" sz="1500" dirty="0" err="1" smtClean="0"/>
              <a:t>valeur</a:t>
            </a:r>
            <a:r>
              <a:rPr lang="en-US" sz="1500" dirty="0" smtClean="0"/>
              <a:t> </a:t>
            </a:r>
            <a:r>
              <a:rPr lang="en-US" sz="1500" dirty="0" err="1" smtClean="0"/>
              <a:t>limite</a:t>
            </a:r>
            <a:r>
              <a:rPr lang="en-US" sz="1500" dirty="0" smtClean="0"/>
              <a:t> </a:t>
            </a:r>
            <a:r>
              <a:rPr lang="en-US" sz="1500" dirty="0" err="1" smtClean="0"/>
              <a:t>recommandée</a:t>
            </a:r>
            <a:r>
              <a:rPr lang="en-US" sz="1500" dirty="0" smtClean="0"/>
              <a:t> par le Canada (VLRC) (plus </a:t>
            </a:r>
            <a:r>
              <a:rPr lang="en-US" sz="1500" dirty="0" err="1" smtClean="0"/>
              <a:t>ou</a:t>
            </a:r>
            <a:r>
              <a:rPr lang="en-US" sz="1500" dirty="0" smtClean="0"/>
              <a:t> </a:t>
            </a:r>
            <a:r>
              <a:rPr lang="en-US" sz="1500" dirty="0" err="1" smtClean="0"/>
              <a:t>moins</a:t>
            </a:r>
            <a:r>
              <a:rPr lang="en-US" sz="1500" dirty="0" smtClean="0"/>
              <a:t> opaque) et </a:t>
            </a:r>
            <a:r>
              <a:rPr lang="en-US" sz="1500" dirty="0" err="1" smtClean="0"/>
              <a:t>notez</a:t>
            </a:r>
            <a:r>
              <a:rPr lang="en-US" sz="1500" dirty="0" smtClean="0"/>
              <a:t> les </a:t>
            </a:r>
            <a:r>
              <a:rPr lang="en-US" sz="1500" dirty="0" err="1" smtClean="0"/>
              <a:t>résultats</a:t>
            </a:r>
            <a:r>
              <a:rPr lang="en-US" sz="1500" dirty="0" smtClean="0"/>
              <a:t>. </a:t>
            </a:r>
            <a:r>
              <a:rPr lang="en-US" sz="1500" b="1" dirty="0" err="1" smtClean="0"/>
              <a:t>Résultats</a:t>
            </a:r>
            <a:r>
              <a:rPr lang="en-US" sz="1500" b="1" dirty="0" smtClean="0"/>
              <a:t>:  </a:t>
            </a:r>
            <a:r>
              <a:rPr lang="en-US" sz="1500" dirty="0" err="1" smtClean="0"/>
              <a:t>L’échantillon</a:t>
            </a:r>
            <a:r>
              <a:rPr lang="en-US" sz="1500" dirty="0" smtClean="0"/>
              <a:t> de </a:t>
            </a:r>
            <a:r>
              <a:rPr lang="en-US" sz="1500" dirty="0" err="1" smtClean="0"/>
              <a:t>valeur</a:t>
            </a:r>
            <a:r>
              <a:rPr lang="en-US" sz="1500" dirty="0" smtClean="0"/>
              <a:t> </a:t>
            </a:r>
            <a:r>
              <a:rPr lang="en-US" sz="1500" dirty="0" err="1" smtClean="0"/>
              <a:t>limite</a:t>
            </a:r>
            <a:r>
              <a:rPr lang="en-US" sz="1500" dirty="0" smtClean="0"/>
              <a:t> </a:t>
            </a:r>
            <a:r>
              <a:rPr lang="en-US" sz="1500" dirty="0" err="1" smtClean="0"/>
              <a:t>recommandée</a:t>
            </a:r>
            <a:r>
              <a:rPr lang="en-US" sz="1500" dirty="0" smtClean="0"/>
              <a:t> par le Canada (</a:t>
            </a:r>
            <a:r>
              <a:rPr lang="en-US" sz="1500" b="1" dirty="0" smtClean="0"/>
              <a:t>VLRC</a:t>
            </a:r>
            <a:r>
              <a:rPr lang="en-US" sz="1500" dirty="0" smtClean="0"/>
              <a:t>) </a:t>
            </a:r>
            <a:r>
              <a:rPr lang="en-US" sz="1500" dirty="0" err="1" smtClean="0"/>
              <a:t>devrait</a:t>
            </a:r>
            <a:r>
              <a:rPr lang="en-US" sz="1500" dirty="0" smtClean="0"/>
              <a:t> </a:t>
            </a:r>
            <a:r>
              <a:rPr lang="en-US" sz="1500" dirty="0" err="1" smtClean="0"/>
              <a:t>être</a:t>
            </a:r>
            <a:r>
              <a:rPr lang="en-US" sz="1500" dirty="0" smtClean="0"/>
              <a:t> opaque. </a:t>
            </a:r>
            <a:r>
              <a:rPr lang="en-US" sz="1500" dirty="0" err="1" smtClean="0"/>
              <a:t>L’eau</a:t>
            </a:r>
            <a:r>
              <a:rPr lang="en-US" sz="1500" dirty="0" smtClean="0"/>
              <a:t> </a:t>
            </a:r>
            <a:r>
              <a:rPr lang="en-US" sz="1500" dirty="0" err="1" smtClean="0"/>
              <a:t>traitée</a:t>
            </a:r>
            <a:r>
              <a:rPr lang="en-US" sz="1500" dirty="0" smtClean="0"/>
              <a:t> </a:t>
            </a:r>
            <a:r>
              <a:rPr lang="en-US" sz="1500" dirty="0" err="1" smtClean="0"/>
              <a:t>provenant</a:t>
            </a:r>
            <a:r>
              <a:rPr lang="en-US" sz="1500" dirty="0" smtClean="0"/>
              <a:t> de la </a:t>
            </a:r>
            <a:r>
              <a:rPr lang="en-US" sz="1500" dirty="0" err="1" smtClean="0"/>
              <a:t>communauté</a:t>
            </a:r>
            <a:r>
              <a:rPr lang="en-US" sz="1500" dirty="0" smtClean="0"/>
              <a:t> locale (ETCL) </a:t>
            </a:r>
            <a:r>
              <a:rPr lang="en-US" sz="1500" dirty="0" err="1" smtClean="0"/>
              <a:t>peut</a:t>
            </a:r>
            <a:r>
              <a:rPr lang="en-US" sz="1500" dirty="0" smtClean="0"/>
              <a:t> </a:t>
            </a:r>
            <a:r>
              <a:rPr lang="en-US" sz="1500" dirty="0" err="1" smtClean="0"/>
              <a:t>être</a:t>
            </a:r>
            <a:r>
              <a:rPr lang="en-US" sz="1500" dirty="0" smtClean="0"/>
              <a:t> opaque </a:t>
            </a:r>
            <a:r>
              <a:rPr lang="en-US" sz="1500" dirty="0" err="1" smtClean="0"/>
              <a:t>ou</a:t>
            </a:r>
            <a:r>
              <a:rPr lang="en-US" sz="1500" dirty="0" smtClean="0"/>
              <a:t> pas. Si </a:t>
            </a:r>
            <a:r>
              <a:rPr lang="en-US" sz="1500" dirty="0" err="1" smtClean="0"/>
              <a:t>l’échantillon</a:t>
            </a:r>
            <a:r>
              <a:rPr lang="en-US" sz="1500" dirty="0" smtClean="0"/>
              <a:t> ETCL </a:t>
            </a:r>
            <a:r>
              <a:rPr lang="en-US" sz="1500" dirty="0" err="1" smtClean="0"/>
              <a:t>est</a:t>
            </a:r>
            <a:r>
              <a:rPr lang="en-US" sz="1500" dirty="0" smtClean="0"/>
              <a:t> </a:t>
            </a:r>
            <a:r>
              <a:rPr lang="en-US" sz="1500" dirty="0" err="1" smtClean="0"/>
              <a:t>moins</a:t>
            </a:r>
            <a:r>
              <a:rPr lang="en-US" sz="1500" dirty="0" smtClean="0"/>
              <a:t> opaque </a:t>
            </a:r>
            <a:r>
              <a:rPr lang="en-US" sz="1500" dirty="0" err="1" smtClean="0"/>
              <a:t>que</a:t>
            </a:r>
            <a:r>
              <a:rPr lang="en-US" sz="1500" dirty="0" smtClean="0"/>
              <a:t> </a:t>
            </a:r>
            <a:r>
              <a:rPr lang="en-US" sz="1500" dirty="0" err="1" smtClean="0"/>
              <a:t>l’échantillon</a:t>
            </a:r>
            <a:r>
              <a:rPr lang="en-US" sz="1500" dirty="0" smtClean="0"/>
              <a:t> VLRC, </a:t>
            </a:r>
            <a:r>
              <a:rPr lang="en-US" sz="1500" dirty="0" err="1" smtClean="0"/>
              <a:t>alors</a:t>
            </a:r>
            <a:r>
              <a:rPr lang="en-US" sz="1500" dirty="0" smtClean="0"/>
              <a:t> </a:t>
            </a:r>
            <a:r>
              <a:rPr lang="en-US" sz="1500" dirty="0" err="1" smtClean="0"/>
              <a:t>l’eau</a:t>
            </a:r>
            <a:r>
              <a:rPr lang="en-US" sz="1500" dirty="0" smtClean="0"/>
              <a:t> </a:t>
            </a:r>
            <a:r>
              <a:rPr lang="en-US" sz="1500" dirty="0" err="1" smtClean="0"/>
              <a:t>est</a:t>
            </a:r>
            <a:r>
              <a:rPr lang="en-US" sz="1500" dirty="0" smtClean="0"/>
              <a:t> aux </a:t>
            </a:r>
            <a:r>
              <a:rPr lang="en-US" sz="1500" dirty="0" err="1" smtClean="0"/>
              <a:t>normes</a:t>
            </a:r>
            <a:r>
              <a:rPr lang="en-US" sz="1500" dirty="0" smtClean="0"/>
              <a:t> de sulfate </a:t>
            </a:r>
            <a:r>
              <a:rPr lang="en-US" sz="1500" dirty="0" err="1" smtClean="0"/>
              <a:t>recommandées</a:t>
            </a:r>
            <a:r>
              <a:rPr lang="en-US" sz="1500" dirty="0" smtClean="0"/>
              <a:t>, (500 mg/l </a:t>
            </a:r>
            <a:r>
              <a:rPr lang="en-US" sz="1500" dirty="0" err="1" smtClean="0"/>
              <a:t>ou</a:t>
            </a:r>
            <a:r>
              <a:rPr lang="en-US" sz="1500" dirty="0" smtClean="0"/>
              <a:t> </a:t>
            </a:r>
            <a:r>
              <a:rPr lang="en-US" sz="1500" dirty="0" err="1" smtClean="0"/>
              <a:t>moins</a:t>
            </a:r>
            <a:r>
              <a:rPr lang="en-US" sz="1500" dirty="0" smtClean="0"/>
              <a:t>). </a:t>
            </a:r>
            <a:r>
              <a:rPr lang="en-US" sz="1500" dirty="0" err="1" smtClean="0"/>
              <a:t>L’échantillon</a:t>
            </a:r>
            <a:r>
              <a:rPr lang="en-US" sz="1500" dirty="0" smtClean="0"/>
              <a:t> </a:t>
            </a:r>
            <a:r>
              <a:rPr lang="en-US" sz="1500" dirty="0" err="1" smtClean="0"/>
              <a:t>témoin</a:t>
            </a:r>
            <a:r>
              <a:rPr lang="en-US" sz="1500" dirty="0" smtClean="0"/>
              <a:t> ne </a:t>
            </a:r>
            <a:r>
              <a:rPr lang="en-US" sz="1500" dirty="0" err="1" smtClean="0"/>
              <a:t>devrait</a:t>
            </a:r>
            <a:r>
              <a:rPr lang="en-US" sz="1500" dirty="0" smtClean="0"/>
              <a:t> pas </a:t>
            </a:r>
            <a:r>
              <a:rPr lang="en-US" sz="1500" dirty="0" err="1" smtClean="0"/>
              <a:t>être</a:t>
            </a:r>
            <a:r>
              <a:rPr lang="en-US" sz="1500" dirty="0" smtClean="0"/>
              <a:t> opaque de tout.</a:t>
            </a:r>
            <a:endParaRPr lang="en-US" sz="1500" b="1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44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1938992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Instructions pour </a:t>
            </a:r>
            <a:r>
              <a:rPr lang="en-US" sz="4000" dirty="0" err="1" smtClean="0"/>
              <a:t>Groupe</a:t>
            </a:r>
            <a:r>
              <a:rPr lang="en-US" sz="4000" dirty="0" smtClean="0"/>
              <a:t> 4: </a:t>
            </a:r>
            <a:r>
              <a:rPr lang="en-US" sz="4000" dirty="0" err="1" smtClean="0"/>
              <a:t>Couleur</a:t>
            </a:r>
            <a:r>
              <a:rPr lang="en-US" sz="4000" dirty="0" smtClean="0"/>
              <a:t>, Nitrate, </a:t>
            </a:r>
            <a:r>
              <a:rPr lang="en-US" sz="4000" dirty="0" err="1" smtClean="0"/>
              <a:t>Chlore</a:t>
            </a:r>
            <a:r>
              <a:rPr lang="en-US" sz="4000" dirty="0" smtClean="0"/>
              <a:t> Total, </a:t>
            </a:r>
            <a:r>
              <a:rPr lang="en-US" sz="4000" dirty="0" err="1" smtClean="0"/>
              <a:t>Fer</a:t>
            </a:r>
            <a:r>
              <a:rPr lang="en-US" sz="4000" dirty="0" smtClean="0"/>
              <a:t> et pH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Couleur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91440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 Marquez les tubes à </a:t>
            </a:r>
            <a:r>
              <a:rPr lang="en-US" sz="2000" dirty="0" err="1" smtClean="0"/>
              <a:t>essai</a:t>
            </a:r>
            <a:r>
              <a:rPr lang="en-US" sz="2000" dirty="0" smtClean="0"/>
              <a:t> avec un </a:t>
            </a:r>
            <a:r>
              <a:rPr lang="en-US" sz="2000" dirty="0" err="1" smtClean="0"/>
              <a:t>nombre</a:t>
            </a:r>
            <a:r>
              <a:rPr lang="en-US" sz="2000" dirty="0" smtClean="0"/>
              <a:t> et </a:t>
            </a:r>
            <a:r>
              <a:rPr lang="en-US" sz="2000" dirty="0" err="1" smtClean="0"/>
              <a:t>leur</a:t>
            </a:r>
            <a:r>
              <a:rPr lang="en-US" sz="2000" dirty="0" smtClean="0"/>
              <a:t> nom </a:t>
            </a:r>
            <a:r>
              <a:rPr lang="en-US" sz="2000" dirty="0" err="1" smtClean="0"/>
              <a:t>approprié</a:t>
            </a:r>
            <a:r>
              <a:rPr lang="en-US" sz="2000" dirty="0" smtClean="0"/>
              <a:t>: #1 </a:t>
            </a:r>
            <a:r>
              <a:rPr lang="en-US" sz="2000" dirty="0" err="1" smtClean="0"/>
              <a:t>Contrôle</a:t>
            </a:r>
            <a:r>
              <a:rPr lang="en-US" sz="2000" dirty="0" smtClean="0"/>
              <a:t>, #2 </a:t>
            </a:r>
            <a:r>
              <a:rPr lang="en-US" sz="2000" dirty="0" err="1" smtClean="0"/>
              <a:t>Recommandations</a:t>
            </a:r>
            <a:r>
              <a:rPr lang="en-US" sz="2000" dirty="0" smtClean="0"/>
              <a:t> </a:t>
            </a:r>
            <a:r>
              <a:rPr lang="en-US" sz="2000" dirty="0" err="1" smtClean="0"/>
              <a:t>Canadiennes</a:t>
            </a:r>
            <a:r>
              <a:rPr lang="en-US" sz="2000" dirty="0" smtClean="0"/>
              <a:t>, et #3, #4, #5, #6. </a:t>
            </a:r>
            <a:br>
              <a:rPr lang="en-US" sz="2000" dirty="0" smtClean="0"/>
            </a:br>
            <a:r>
              <a:rPr lang="en-US" sz="2000" dirty="0" smtClean="0"/>
              <a:t>2. </a:t>
            </a:r>
            <a:r>
              <a:rPr lang="en-US" sz="2000" dirty="0" err="1" smtClean="0"/>
              <a:t>Versez</a:t>
            </a:r>
            <a:r>
              <a:rPr lang="en-US" sz="2000" dirty="0" smtClean="0"/>
              <a:t> les 50 ml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 </a:t>
            </a:r>
            <a:r>
              <a:rPr lang="en-US" sz="2000" dirty="0" err="1" smtClean="0"/>
              <a:t>fourni</a:t>
            </a:r>
            <a:r>
              <a:rPr lang="en-US" sz="2000" dirty="0" smtClean="0"/>
              <a:t> avec la </a:t>
            </a:r>
            <a:r>
              <a:rPr lang="en-US" sz="2000" dirty="0" err="1" smtClean="0"/>
              <a:t>recommandation</a:t>
            </a:r>
            <a:r>
              <a:rPr lang="en-US" sz="2000" dirty="0" smtClean="0"/>
              <a:t> </a:t>
            </a:r>
            <a:r>
              <a:rPr lang="en-US" sz="2000" dirty="0" err="1" smtClean="0"/>
              <a:t>canadienne</a:t>
            </a:r>
            <a:r>
              <a:rPr lang="en-US" sz="2000" dirty="0" smtClean="0"/>
              <a:t> (VLRC)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 tube à </a:t>
            </a:r>
            <a:r>
              <a:rPr lang="en-US" sz="2000" dirty="0" err="1" smtClean="0"/>
              <a:t>essai</a:t>
            </a:r>
            <a:r>
              <a:rPr lang="en-US" sz="2000" dirty="0" smtClean="0"/>
              <a:t> #2.</a:t>
            </a:r>
            <a:endParaRPr lang="en-US" sz="2000" dirty="0"/>
          </a:p>
        </p:txBody>
      </p:sp>
      <p:pic>
        <p:nvPicPr>
          <p:cNvPr id="24578" name="Picture 2" descr="C:\Documents and Settings\HP_Owner\My Documents\My Pictures\High School OWD Kit\High School OWD Kit 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51462" cy="4014239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2954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3. </a:t>
            </a:r>
            <a:r>
              <a:rPr lang="en-US" sz="2000" dirty="0" err="1" smtClean="0"/>
              <a:t>Remplissez</a:t>
            </a:r>
            <a:r>
              <a:rPr lang="en-US" sz="2000" dirty="0" smtClean="0"/>
              <a:t> tube à </a:t>
            </a:r>
            <a:r>
              <a:rPr lang="en-US" sz="2000" dirty="0" err="1" smtClean="0"/>
              <a:t>essai</a:t>
            </a:r>
            <a:r>
              <a:rPr lang="en-US" sz="2000" dirty="0" smtClean="0"/>
              <a:t> de </a:t>
            </a:r>
            <a:r>
              <a:rPr lang="en-US" sz="2000" dirty="0" err="1" smtClean="0"/>
              <a:t>Contrôle</a:t>
            </a:r>
            <a:r>
              <a:rPr lang="en-US" sz="2000" dirty="0" smtClean="0"/>
              <a:t> #1 avec de </a:t>
            </a:r>
            <a:r>
              <a:rPr lang="en-US" sz="2000" dirty="0" err="1" smtClean="0"/>
              <a:t>l’eau</a:t>
            </a:r>
            <a:r>
              <a:rPr lang="en-US" sz="2000" dirty="0" smtClean="0"/>
              <a:t> </a:t>
            </a:r>
            <a:r>
              <a:rPr lang="en-US" sz="2000" dirty="0" err="1" smtClean="0"/>
              <a:t>déionisée</a:t>
            </a:r>
            <a:r>
              <a:rPr lang="en-US" sz="2000" dirty="0" smtClean="0"/>
              <a:t> au </a:t>
            </a:r>
            <a:r>
              <a:rPr lang="en-US" sz="2000" dirty="0" err="1" smtClean="0"/>
              <a:t>même</a:t>
            </a:r>
            <a:r>
              <a:rPr lang="en-US" sz="2000" dirty="0" smtClean="0"/>
              <a:t> </a:t>
            </a:r>
            <a:r>
              <a:rPr lang="en-US" sz="2000" dirty="0" err="1" smtClean="0"/>
              <a:t>niveau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le tube à </a:t>
            </a:r>
            <a:r>
              <a:rPr lang="en-US" sz="2000" dirty="0" err="1" smtClean="0"/>
              <a:t>essai</a:t>
            </a:r>
            <a:r>
              <a:rPr lang="en-US" sz="2000" dirty="0" smtClean="0"/>
              <a:t> #2.</a:t>
            </a:r>
            <a:br>
              <a:rPr lang="en-US" sz="2000" dirty="0" smtClean="0"/>
            </a:br>
            <a:r>
              <a:rPr lang="en-US" sz="2000" dirty="0" smtClean="0"/>
              <a:t>4. </a:t>
            </a:r>
            <a:r>
              <a:rPr lang="en-US" sz="2000" dirty="0" err="1" smtClean="0"/>
              <a:t>Remplissez</a:t>
            </a:r>
            <a:r>
              <a:rPr lang="en-US" sz="2000" dirty="0" smtClean="0"/>
              <a:t> le tube à </a:t>
            </a:r>
            <a:r>
              <a:rPr lang="en-US" sz="2000" dirty="0" err="1" smtClean="0"/>
              <a:t>essai</a:t>
            </a:r>
            <a:r>
              <a:rPr lang="en-US" sz="2000" dirty="0" smtClean="0"/>
              <a:t> #3 avec de </a:t>
            </a:r>
            <a:r>
              <a:rPr lang="en-US" sz="2000" dirty="0" err="1" smtClean="0"/>
              <a:t>l’eau</a:t>
            </a:r>
            <a:r>
              <a:rPr lang="en-US" sz="2000" dirty="0" smtClean="0"/>
              <a:t> d’un </a:t>
            </a:r>
            <a:r>
              <a:rPr lang="en-US" sz="2000" dirty="0" err="1" smtClean="0"/>
              <a:t>échantillon</a:t>
            </a:r>
            <a:r>
              <a:rPr lang="en-US" sz="2000" dirty="0" smtClean="0"/>
              <a:t> d’un des 4 </a:t>
            </a:r>
            <a:r>
              <a:rPr lang="en-US" sz="2000" dirty="0" err="1" smtClean="0"/>
              <a:t>environnements</a:t>
            </a:r>
            <a:r>
              <a:rPr lang="en-US" sz="2000" dirty="0" smtClean="0"/>
              <a:t>, au </a:t>
            </a:r>
            <a:r>
              <a:rPr lang="en-US" sz="2000" dirty="0" err="1" smtClean="0"/>
              <a:t>même</a:t>
            </a:r>
            <a:r>
              <a:rPr lang="en-US" sz="2000" dirty="0" smtClean="0"/>
              <a:t> </a:t>
            </a:r>
            <a:r>
              <a:rPr lang="en-US" sz="2000" dirty="0" err="1" smtClean="0"/>
              <a:t>niveau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les </a:t>
            </a:r>
            <a:r>
              <a:rPr lang="en-US" sz="2000" dirty="0" err="1" smtClean="0"/>
              <a:t>autres</a:t>
            </a:r>
            <a:r>
              <a:rPr lang="en-US" sz="2000" dirty="0" smtClean="0"/>
              <a:t> tubes à </a:t>
            </a:r>
            <a:r>
              <a:rPr lang="en-US" sz="2000" dirty="0" err="1" smtClean="0"/>
              <a:t>essai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5602" name="Picture 2" descr="C:\Documents and Settings\HP_Owner\My Documents\My Pictures\High School OWD Kit\High School OWD Kit 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76300" y="1895475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295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Groupe</a:t>
            </a:r>
            <a:r>
              <a:rPr lang="en-US" sz="4000" dirty="0" smtClean="0"/>
              <a:t> 3:  </a:t>
            </a:r>
            <a:r>
              <a:rPr lang="en-US" sz="4000" dirty="0" err="1" smtClean="0"/>
              <a:t>Ammoniaque</a:t>
            </a:r>
            <a:r>
              <a:rPr lang="en-US" sz="4000" dirty="0" smtClean="0"/>
              <a:t> et Sulfate</a:t>
            </a:r>
            <a:endParaRPr lang="en-US" sz="4000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12713"/>
            <a:ext cx="6248400" cy="4624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Documents and Settings\HP_Owner\My Documents\My Pictures\High School OWD Kit\High School OWD Kit 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410199" cy="40582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762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5. </a:t>
            </a:r>
            <a:r>
              <a:rPr lang="en-US" sz="1400" dirty="0" err="1" smtClean="0"/>
              <a:t>Placez</a:t>
            </a:r>
            <a:r>
              <a:rPr lang="en-US" sz="1400" dirty="0" smtClean="0"/>
              <a:t> le tube à </a:t>
            </a:r>
            <a:r>
              <a:rPr lang="en-US" sz="1400" dirty="0" err="1" smtClean="0"/>
              <a:t>essai</a:t>
            </a:r>
            <a:r>
              <a:rPr lang="en-US" sz="1400" dirty="0" smtClean="0"/>
              <a:t> #3 entre les tubes #1 et #2 </a:t>
            </a:r>
            <a:r>
              <a:rPr lang="en-US" sz="1400" dirty="0" err="1" smtClean="0"/>
              <a:t>devant</a:t>
            </a:r>
            <a:r>
              <a:rPr lang="en-US" sz="1400" dirty="0" smtClean="0"/>
              <a:t>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feuille</a:t>
            </a:r>
            <a:r>
              <a:rPr lang="en-US" sz="1400" dirty="0" smtClean="0"/>
              <a:t> de </a:t>
            </a:r>
            <a:r>
              <a:rPr lang="en-US" sz="1400" dirty="0" err="1" smtClean="0"/>
              <a:t>papier</a:t>
            </a:r>
            <a:r>
              <a:rPr lang="en-US" sz="1400" dirty="0" smtClean="0"/>
              <a:t> </a:t>
            </a:r>
            <a:r>
              <a:rPr lang="en-US" sz="1400" dirty="0" err="1" smtClean="0"/>
              <a:t>blanc</a:t>
            </a:r>
            <a:r>
              <a:rPr lang="en-US" sz="1400" dirty="0" smtClean="0"/>
              <a:t>. 6. </a:t>
            </a:r>
            <a:r>
              <a:rPr lang="en-US" sz="1400" dirty="0" err="1" smtClean="0"/>
              <a:t>Observez</a:t>
            </a:r>
            <a:r>
              <a:rPr lang="en-US" sz="1400" dirty="0" smtClean="0"/>
              <a:t> les tubes à </a:t>
            </a:r>
            <a:r>
              <a:rPr lang="en-US" sz="1400" dirty="0" err="1" smtClean="0"/>
              <a:t>essai</a:t>
            </a:r>
            <a:r>
              <a:rPr lang="en-US" sz="1400" dirty="0" smtClean="0"/>
              <a:t> par en haut: La </a:t>
            </a:r>
            <a:r>
              <a:rPr lang="en-US" sz="1400" dirty="0" err="1" smtClean="0"/>
              <a:t>couleur</a:t>
            </a:r>
            <a:r>
              <a:rPr lang="en-US" sz="1400" dirty="0" smtClean="0"/>
              <a:t> du tube #3 </a:t>
            </a:r>
            <a:r>
              <a:rPr lang="en-US" sz="1400" dirty="0" err="1" smtClean="0"/>
              <a:t>est-elle</a:t>
            </a:r>
            <a:r>
              <a:rPr lang="en-US" sz="1400" dirty="0" smtClean="0"/>
              <a:t> plus </a:t>
            </a:r>
            <a:r>
              <a:rPr lang="en-US" sz="1400" dirty="0" err="1" smtClean="0"/>
              <a:t>claire</a:t>
            </a:r>
            <a:r>
              <a:rPr lang="en-US" sz="1400" dirty="0" smtClean="0"/>
              <a:t> </a:t>
            </a:r>
            <a:r>
              <a:rPr lang="en-US" sz="1400" dirty="0" err="1" smtClean="0"/>
              <a:t>ou</a:t>
            </a:r>
            <a:r>
              <a:rPr lang="en-US" sz="1400" dirty="0" smtClean="0"/>
              <a:t> plus </a:t>
            </a:r>
            <a:r>
              <a:rPr lang="en-US" sz="1400" dirty="0" err="1" smtClean="0"/>
              <a:t>foncée</a:t>
            </a:r>
            <a:r>
              <a:rPr lang="en-US" sz="1400" dirty="0" smtClean="0"/>
              <a:t> </a:t>
            </a:r>
            <a:r>
              <a:rPr lang="en-US" sz="1400" dirty="0" err="1" smtClean="0"/>
              <a:t>que</a:t>
            </a:r>
            <a:r>
              <a:rPr lang="en-US" sz="1400" dirty="0" smtClean="0"/>
              <a:t> le tube </a:t>
            </a:r>
            <a:r>
              <a:rPr lang="en-US" sz="1400" dirty="0" err="1" smtClean="0"/>
              <a:t>contenant</a:t>
            </a:r>
            <a:r>
              <a:rPr lang="en-US" sz="1400" dirty="0" smtClean="0"/>
              <a:t> </a:t>
            </a:r>
            <a:r>
              <a:rPr lang="en-US" sz="1400" dirty="0" err="1" smtClean="0"/>
              <a:t>l’eau</a:t>
            </a:r>
            <a:r>
              <a:rPr lang="en-US" sz="1400" dirty="0" smtClean="0"/>
              <a:t> </a:t>
            </a:r>
            <a:r>
              <a:rPr lang="en-US" sz="1400" dirty="0" err="1" smtClean="0"/>
              <a:t>délivrée</a:t>
            </a:r>
            <a:r>
              <a:rPr lang="en-US" sz="1400" dirty="0" smtClean="0"/>
              <a:t> avec les </a:t>
            </a:r>
            <a:r>
              <a:rPr lang="en-US" sz="1400" dirty="0" err="1" smtClean="0"/>
              <a:t>recommandations</a:t>
            </a:r>
            <a:r>
              <a:rPr lang="en-US" sz="1400" dirty="0" smtClean="0"/>
              <a:t> </a:t>
            </a:r>
            <a:r>
              <a:rPr lang="en-US" sz="1400" dirty="0" err="1" smtClean="0"/>
              <a:t>canadiennes</a:t>
            </a:r>
            <a:r>
              <a:rPr lang="en-US" sz="1400" dirty="0" smtClean="0"/>
              <a:t> (VLRC)? 7. </a:t>
            </a:r>
            <a:r>
              <a:rPr lang="en-US" sz="1400" dirty="0" err="1" smtClean="0"/>
              <a:t>Prenez</a:t>
            </a:r>
            <a:r>
              <a:rPr lang="en-US" sz="1400" dirty="0" smtClean="0"/>
              <a:t> note de </a:t>
            </a:r>
            <a:r>
              <a:rPr lang="en-US" sz="1400" dirty="0" err="1" smtClean="0"/>
              <a:t>vos</a:t>
            </a:r>
            <a:r>
              <a:rPr lang="en-US" sz="1400" dirty="0" smtClean="0"/>
              <a:t> </a:t>
            </a:r>
            <a:r>
              <a:rPr lang="en-US" sz="1400" dirty="0" err="1" smtClean="0"/>
              <a:t>résultats</a:t>
            </a:r>
            <a:r>
              <a:rPr lang="en-US" sz="1400" dirty="0" smtClean="0"/>
              <a:t>. 8. </a:t>
            </a:r>
            <a:r>
              <a:rPr lang="en-US" sz="1400" dirty="0" err="1" smtClean="0"/>
              <a:t>Répétez</a:t>
            </a:r>
            <a:r>
              <a:rPr lang="en-US" sz="1400" dirty="0" smtClean="0"/>
              <a:t> des </a:t>
            </a:r>
            <a:r>
              <a:rPr lang="en-US" sz="1400" dirty="0" err="1" smtClean="0"/>
              <a:t>étapes</a:t>
            </a:r>
            <a:r>
              <a:rPr lang="en-US" sz="1400" dirty="0" smtClean="0"/>
              <a:t> 4-6 avec les </a:t>
            </a:r>
            <a:r>
              <a:rPr lang="en-US" sz="1400" dirty="0" err="1" smtClean="0"/>
              <a:t>échantillons</a:t>
            </a:r>
            <a:r>
              <a:rPr lang="en-US" sz="1400" dirty="0" smtClean="0"/>
              <a:t> </a:t>
            </a:r>
            <a:r>
              <a:rPr lang="en-US" sz="1400" dirty="0" err="1" smtClean="0"/>
              <a:t>restants</a:t>
            </a:r>
            <a:r>
              <a:rPr lang="en-US" sz="1400" dirty="0" smtClean="0"/>
              <a:t> (#4, 5, et 6). </a:t>
            </a:r>
            <a:r>
              <a:rPr lang="en-US" sz="1400" b="1" dirty="0" err="1" smtClean="0"/>
              <a:t>Résultats</a:t>
            </a:r>
            <a:r>
              <a:rPr lang="en-US" sz="1400" b="1" dirty="0" smtClean="0"/>
              <a:t>:  </a:t>
            </a:r>
            <a:r>
              <a:rPr lang="en-US" sz="1400" dirty="0" smtClean="0"/>
              <a:t>Si un </a:t>
            </a:r>
            <a:r>
              <a:rPr lang="en-US" sz="1400" dirty="0" err="1" smtClean="0"/>
              <a:t>échantillon</a:t>
            </a:r>
            <a:r>
              <a:rPr lang="en-US" sz="1400" dirty="0" smtClean="0"/>
              <a:t> </a:t>
            </a:r>
            <a:r>
              <a:rPr lang="en-US" sz="1400" dirty="0" err="1" smtClean="0"/>
              <a:t>d’eau</a:t>
            </a:r>
            <a:r>
              <a:rPr lang="en-US" sz="1400" dirty="0" smtClean="0"/>
              <a:t> a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couleur</a:t>
            </a:r>
            <a:r>
              <a:rPr lang="en-US" sz="1400" dirty="0" smtClean="0"/>
              <a:t> plus </a:t>
            </a:r>
            <a:r>
              <a:rPr lang="en-US" sz="1400" dirty="0" err="1" smtClean="0"/>
              <a:t>claire</a:t>
            </a:r>
            <a:r>
              <a:rPr lang="en-US" sz="1400" dirty="0" smtClean="0"/>
              <a:t> </a:t>
            </a:r>
            <a:r>
              <a:rPr lang="en-US" sz="1400" dirty="0" err="1" smtClean="0"/>
              <a:t>ou</a:t>
            </a:r>
            <a:r>
              <a:rPr lang="en-US" sz="1400" dirty="0" smtClean="0"/>
              <a:t> </a:t>
            </a:r>
            <a:r>
              <a:rPr lang="en-US" sz="1400" dirty="0" err="1" smtClean="0"/>
              <a:t>similaire</a:t>
            </a:r>
            <a:r>
              <a:rPr lang="en-US" sz="1400" dirty="0" smtClean="0"/>
              <a:t> à </a:t>
            </a:r>
            <a:r>
              <a:rPr lang="en-US" sz="1400" dirty="0" err="1" smtClean="0"/>
              <a:t>celle</a:t>
            </a:r>
            <a:r>
              <a:rPr lang="en-US" sz="1400" dirty="0" smtClean="0"/>
              <a:t> du tube à </a:t>
            </a:r>
            <a:r>
              <a:rPr lang="en-US" sz="1400" dirty="0" err="1" smtClean="0"/>
              <a:t>essai</a:t>
            </a:r>
            <a:r>
              <a:rPr lang="en-US" sz="1400" dirty="0" smtClean="0"/>
              <a:t> #2 (VLRC),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dans</a:t>
            </a:r>
            <a:r>
              <a:rPr lang="en-US" sz="1400" dirty="0" smtClean="0"/>
              <a:t> la </a:t>
            </a:r>
            <a:r>
              <a:rPr lang="en-US" sz="1400" dirty="0" err="1" smtClean="0"/>
              <a:t>norme</a:t>
            </a:r>
            <a:r>
              <a:rPr lang="en-US" sz="1400" dirty="0" smtClean="0"/>
              <a:t> </a:t>
            </a:r>
            <a:r>
              <a:rPr lang="en-US" sz="1400" dirty="0" err="1" smtClean="0"/>
              <a:t>prévue</a:t>
            </a:r>
            <a:r>
              <a:rPr lang="en-US" sz="1400" dirty="0" smtClean="0"/>
              <a:t> par les </a:t>
            </a:r>
            <a:r>
              <a:rPr lang="en-US" sz="1400" dirty="0" err="1" smtClean="0"/>
              <a:t>recommandations</a:t>
            </a:r>
            <a:r>
              <a:rPr lang="en-US" sz="1400" dirty="0" smtClean="0"/>
              <a:t> </a:t>
            </a:r>
            <a:r>
              <a:rPr lang="en-US" sz="1400" dirty="0" err="1" smtClean="0"/>
              <a:t>canadiennes</a:t>
            </a:r>
            <a:r>
              <a:rPr lang="en-US" sz="1400" dirty="0" smtClean="0"/>
              <a:t>. Au contraire, </a:t>
            </a:r>
            <a:r>
              <a:rPr lang="en-US" sz="1400" dirty="0" err="1" smtClean="0"/>
              <a:t>si</a:t>
            </a:r>
            <a:r>
              <a:rPr lang="en-US" sz="1400" dirty="0" smtClean="0"/>
              <a:t> </a:t>
            </a:r>
            <a:r>
              <a:rPr lang="en-US" sz="1400" dirty="0" err="1" smtClean="0"/>
              <a:t>l’eau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plus </a:t>
            </a:r>
            <a:r>
              <a:rPr lang="en-US" sz="1400" dirty="0" err="1" smtClean="0"/>
              <a:t>foncée</a:t>
            </a:r>
            <a:r>
              <a:rPr lang="en-US" sz="1400" dirty="0" smtClean="0"/>
              <a:t> </a:t>
            </a:r>
            <a:r>
              <a:rPr lang="en-US" sz="1400" dirty="0" err="1" smtClean="0"/>
              <a:t>que</a:t>
            </a:r>
            <a:r>
              <a:rPr lang="en-US" sz="1400" dirty="0" smtClean="0"/>
              <a:t> </a:t>
            </a:r>
            <a:r>
              <a:rPr lang="en-US" sz="1400" dirty="0" err="1" smtClean="0"/>
              <a:t>celle</a:t>
            </a:r>
            <a:r>
              <a:rPr lang="en-US" sz="1400" dirty="0" smtClean="0"/>
              <a:t> du tube #2, </a:t>
            </a:r>
            <a:r>
              <a:rPr lang="en-US" sz="1400" dirty="0" err="1" smtClean="0"/>
              <a:t>alors</a:t>
            </a:r>
            <a:r>
              <a:rPr lang="en-US" sz="1400" dirty="0" smtClean="0"/>
              <a:t> </a:t>
            </a:r>
            <a:r>
              <a:rPr lang="en-US" sz="1400" dirty="0" err="1" smtClean="0"/>
              <a:t>cette</a:t>
            </a:r>
            <a:r>
              <a:rPr lang="en-US" sz="1400" dirty="0" smtClean="0"/>
              <a:t> eau </a:t>
            </a:r>
            <a:r>
              <a:rPr lang="en-US" sz="1400" dirty="0" err="1" smtClean="0"/>
              <a:t>n’est</a:t>
            </a:r>
            <a:r>
              <a:rPr lang="en-US" sz="1400" dirty="0" smtClean="0"/>
              <a:t> pas </a:t>
            </a:r>
            <a:r>
              <a:rPr lang="en-US" sz="1400" dirty="0" err="1" smtClean="0"/>
              <a:t>dans</a:t>
            </a:r>
            <a:r>
              <a:rPr lang="en-US" sz="1400" dirty="0" smtClean="0"/>
              <a:t> la </a:t>
            </a:r>
            <a:r>
              <a:rPr lang="en-US" sz="1400" dirty="0" err="1" smtClean="0"/>
              <a:t>valeur</a:t>
            </a:r>
            <a:r>
              <a:rPr lang="en-US" sz="1400" dirty="0" smtClean="0"/>
              <a:t> </a:t>
            </a:r>
            <a:r>
              <a:rPr lang="en-US" sz="1400" dirty="0" err="1" smtClean="0"/>
              <a:t>limite</a:t>
            </a:r>
            <a:r>
              <a:rPr lang="en-US" sz="1400" dirty="0" smtClean="0"/>
              <a:t> </a:t>
            </a:r>
            <a:r>
              <a:rPr lang="en-US" sz="1400" dirty="0" err="1" smtClean="0"/>
              <a:t>canadienne</a:t>
            </a:r>
            <a:r>
              <a:rPr lang="en-US" sz="1400" dirty="0" smtClean="0"/>
              <a:t> de 15 UCV.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du Nitrate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C:\Documents and Settings\HP_Owner\My Documents\My Pictures\High School OWD Kit\High School OWD Kit 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9497" cy="4005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Étiquetez</a:t>
            </a:r>
            <a:r>
              <a:rPr lang="en-US" sz="2400" dirty="0" smtClean="0"/>
              <a:t> les </a:t>
            </a:r>
            <a:r>
              <a:rPr lang="en-US" sz="2400" dirty="0" err="1" smtClean="0"/>
              <a:t>quatre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avec </a:t>
            </a:r>
            <a:r>
              <a:rPr lang="en-US" sz="2400" dirty="0" err="1" smtClean="0"/>
              <a:t>leurs</a:t>
            </a:r>
            <a:r>
              <a:rPr lang="en-US" sz="2400" dirty="0" smtClean="0"/>
              <a:t> </a:t>
            </a:r>
            <a:r>
              <a:rPr lang="en-US" sz="2400" dirty="0" err="1" smtClean="0"/>
              <a:t>noms</a:t>
            </a:r>
            <a:r>
              <a:rPr lang="en-US" sz="2400" dirty="0" smtClean="0"/>
              <a:t> </a:t>
            </a:r>
            <a:r>
              <a:rPr lang="en-US" sz="2400" dirty="0" err="1" smtClean="0"/>
              <a:t>respectifs</a:t>
            </a:r>
            <a:r>
              <a:rPr lang="en-US" sz="2400" dirty="0" smtClean="0"/>
              <a:t> (eau </a:t>
            </a:r>
            <a:r>
              <a:rPr lang="en-US" sz="2400" dirty="0" err="1" smtClean="0"/>
              <a:t>urbaine</a:t>
            </a:r>
            <a:r>
              <a:rPr lang="en-US" sz="2400" dirty="0" smtClean="0"/>
              <a:t>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, eau </a:t>
            </a:r>
            <a:r>
              <a:rPr lang="en-US" sz="2400" dirty="0" err="1" smtClean="0"/>
              <a:t>rurale</a:t>
            </a:r>
            <a:r>
              <a:rPr lang="en-US" sz="2400" dirty="0" smtClean="0"/>
              <a:t>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, eau non </a:t>
            </a:r>
            <a:r>
              <a:rPr lang="en-US" sz="2400" dirty="0" err="1" smtClean="0"/>
              <a:t>traitée</a:t>
            </a:r>
            <a:r>
              <a:rPr lang="en-US" sz="2400" dirty="0" smtClean="0"/>
              <a:t>, eau de </a:t>
            </a:r>
            <a:r>
              <a:rPr lang="en-US" sz="2400" dirty="0" err="1" smtClean="0"/>
              <a:t>votre</a:t>
            </a:r>
            <a:r>
              <a:rPr lang="en-US" sz="2400" dirty="0" smtClean="0"/>
              <a:t> </a:t>
            </a:r>
            <a:r>
              <a:rPr lang="en-US" sz="2400" dirty="0" err="1" smtClean="0"/>
              <a:t>communauté</a:t>
            </a:r>
            <a:r>
              <a:rPr lang="en-US" sz="2400" dirty="0" smtClean="0"/>
              <a:t> locale).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C:\Documents and Settings\HP_Owner\My Documents\My Pictures\High School OWD Kit\High School OWD Kit 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1430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2. </a:t>
            </a:r>
            <a:r>
              <a:rPr lang="en-US" sz="2200" dirty="0" err="1" smtClean="0"/>
              <a:t>Mettez</a:t>
            </a:r>
            <a:r>
              <a:rPr lang="en-US" sz="2200" dirty="0" smtClean="0"/>
              <a:t> 10 ml </a:t>
            </a:r>
            <a:r>
              <a:rPr lang="en-US" sz="2200" dirty="0" err="1" smtClean="0"/>
              <a:t>d’échantillon</a:t>
            </a:r>
            <a:r>
              <a:rPr lang="en-US" sz="2200" dirty="0" smtClean="0"/>
              <a:t> </a:t>
            </a:r>
            <a:r>
              <a:rPr lang="en-US" sz="2200" dirty="0" err="1" smtClean="0"/>
              <a:t>dans</a:t>
            </a:r>
            <a:r>
              <a:rPr lang="en-US" sz="2200" dirty="0" smtClean="0"/>
              <a:t> </a:t>
            </a:r>
            <a:r>
              <a:rPr lang="en-US" sz="2200" dirty="0" err="1" smtClean="0"/>
              <a:t>leurs</a:t>
            </a:r>
            <a:r>
              <a:rPr lang="en-US" sz="2200" dirty="0" smtClean="0"/>
              <a:t> </a:t>
            </a:r>
            <a:r>
              <a:rPr lang="en-US" sz="2200" dirty="0" err="1" smtClean="0"/>
              <a:t>béchers</a:t>
            </a:r>
            <a:r>
              <a:rPr lang="en-US" sz="2200" dirty="0" smtClean="0"/>
              <a:t> </a:t>
            </a:r>
            <a:r>
              <a:rPr lang="en-US" sz="2200" dirty="0" err="1" smtClean="0"/>
              <a:t>respectifs</a:t>
            </a:r>
            <a:r>
              <a:rPr lang="en-US" sz="2200" dirty="0" smtClean="0"/>
              <a:t>; </a:t>
            </a:r>
            <a:r>
              <a:rPr lang="en-US" sz="2200" dirty="0" err="1" smtClean="0"/>
              <a:t>utilisez</a:t>
            </a:r>
            <a:r>
              <a:rPr lang="en-US" sz="2200" dirty="0" smtClean="0"/>
              <a:t> la </a:t>
            </a:r>
            <a:r>
              <a:rPr lang="en-US" sz="2200" dirty="0" err="1" smtClean="0"/>
              <a:t>fiole</a:t>
            </a:r>
            <a:r>
              <a:rPr lang="en-US" sz="2200" dirty="0" smtClean="0"/>
              <a:t> </a:t>
            </a:r>
            <a:r>
              <a:rPr lang="en-US" sz="2200" dirty="0" err="1" smtClean="0"/>
              <a:t>fournie</a:t>
            </a:r>
            <a:r>
              <a:rPr lang="en-US" sz="2200" dirty="0" smtClean="0"/>
              <a:t> pour tester </a:t>
            </a:r>
            <a:r>
              <a:rPr lang="en-US" sz="2200" dirty="0" err="1" smtClean="0"/>
              <a:t>l’échantillon</a:t>
            </a:r>
            <a:r>
              <a:rPr lang="en-US" sz="2200" dirty="0" smtClean="0"/>
              <a:t> à la </a:t>
            </a:r>
            <a:r>
              <a:rPr lang="en-US" sz="2200" dirty="0" err="1" smtClean="0"/>
              <a:t>valeur</a:t>
            </a:r>
            <a:r>
              <a:rPr lang="en-US" sz="2200" dirty="0" smtClean="0"/>
              <a:t> de nitrate </a:t>
            </a:r>
            <a:r>
              <a:rPr lang="en-US" sz="2200" dirty="0" err="1" smtClean="0"/>
              <a:t>recommandée</a:t>
            </a:r>
            <a:r>
              <a:rPr lang="en-US" sz="2200" dirty="0" smtClean="0"/>
              <a:t> par le Canada. 3. </a:t>
            </a:r>
            <a:r>
              <a:rPr lang="en-US" sz="2200" dirty="0" err="1" smtClean="0"/>
              <a:t>Plongez</a:t>
            </a:r>
            <a:r>
              <a:rPr lang="en-US" sz="2200" dirty="0" smtClean="0"/>
              <a:t> </a:t>
            </a:r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 smtClean="0"/>
              <a:t>bande</a:t>
            </a:r>
            <a:r>
              <a:rPr lang="en-US" sz="2200" dirty="0" smtClean="0"/>
              <a:t> </a:t>
            </a:r>
            <a:r>
              <a:rPr lang="en-US" sz="2200" dirty="0" err="1" smtClean="0"/>
              <a:t>d’essai</a:t>
            </a:r>
            <a:r>
              <a:rPr lang="en-US" sz="2200" dirty="0" smtClean="0"/>
              <a:t> </a:t>
            </a:r>
            <a:r>
              <a:rPr lang="en-US" sz="2200" dirty="0" err="1" smtClean="0"/>
              <a:t>dans</a:t>
            </a:r>
            <a:r>
              <a:rPr lang="en-US" sz="2200" dirty="0" smtClean="0"/>
              <a:t> </a:t>
            </a:r>
            <a:r>
              <a:rPr lang="en-US" sz="2200" dirty="0" err="1" smtClean="0"/>
              <a:t>l’eau</a:t>
            </a:r>
            <a:r>
              <a:rPr lang="en-US" sz="2200" dirty="0" smtClean="0"/>
              <a:t> pendant 2 </a:t>
            </a:r>
            <a:r>
              <a:rPr lang="en-US" sz="2200" dirty="0" err="1" smtClean="0"/>
              <a:t>secondes</a:t>
            </a:r>
            <a:r>
              <a:rPr lang="en-US" sz="2200" dirty="0" smtClean="0"/>
              <a:t>, sans </a:t>
            </a:r>
            <a:r>
              <a:rPr lang="en-US" sz="2200" dirty="0" err="1" smtClean="0"/>
              <a:t>mouvement</a:t>
            </a:r>
            <a:r>
              <a:rPr lang="en-US" sz="2200" dirty="0" smtClean="0"/>
              <a:t>. </a:t>
            </a:r>
            <a:endParaRPr lang="en-US" sz="22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Documents and Settings\HP_Owner\My Documents\My Pictures\High School OWD Kit\High School OWD Kit 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56424" cy="40179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 smtClean="0"/>
              <a:t>Enlever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et </a:t>
            </a:r>
            <a:r>
              <a:rPr lang="en-US" sz="2400" dirty="0" err="1" smtClean="0"/>
              <a:t>laisser</a:t>
            </a:r>
            <a:r>
              <a:rPr lang="en-US" sz="2400" dirty="0" smtClean="0"/>
              <a:t> la </a:t>
            </a:r>
            <a:r>
              <a:rPr lang="en-US" sz="2400" dirty="0" err="1" smtClean="0"/>
              <a:t>couleur</a:t>
            </a:r>
            <a:r>
              <a:rPr lang="en-US" sz="2400" dirty="0" smtClean="0"/>
              <a:t> de </a:t>
            </a:r>
            <a:r>
              <a:rPr lang="en-US" sz="2400" dirty="0" err="1" smtClean="0"/>
              <a:t>développer</a:t>
            </a:r>
            <a:r>
              <a:rPr lang="en-US" sz="2400" dirty="0" smtClean="0"/>
              <a:t> pendant </a:t>
            </a:r>
            <a:r>
              <a:rPr lang="en-US" sz="2400" dirty="0" err="1" smtClean="0"/>
              <a:t>une</a:t>
            </a:r>
            <a:r>
              <a:rPr lang="en-US" sz="2400" dirty="0" smtClean="0"/>
              <a:t> minute, en </a:t>
            </a:r>
            <a:r>
              <a:rPr lang="en-US" sz="2400" dirty="0" err="1" smtClean="0"/>
              <a:t>déposant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à </a:t>
            </a:r>
            <a:r>
              <a:rPr lang="en-US" sz="2400" dirty="0" err="1" smtClean="0"/>
              <a:t>travers</a:t>
            </a:r>
            <a:r>
              <a:rPr lang="en-US" sz="2400" dirty="0" smtClean="0"/>
              <a:t> du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de la </a:t>
            </a:r>
            <a:r>
              <a:rPr lang="en-US" sz="2400" dirty="0" err="1" smtClean="0"/>
              <a:t>fiole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7467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5. </a:t>
            </a:r>
            <a:r>
              <a:rPr lang="en-US" sz="1400" dirty="0" err="1" smtClean="0"/>
              <a:t>Déterminer</a:t>
            </a:r>
            <a:r>
              <a:rPr lang="en-US" sz="1400" dirty="0" smtClean="0"/>
              <a:t> la </a:t>
            </a:r>
            <a:r>
              <a:rPr lang="en-US" sz="1400" dirty="0" err="1" smtClean="0"/>
              <a:t>couleur</a:t>
            </a:r>
            <a:r>
              <a:rPr lang="en-US" sz="1400" dirty="0" smtClean="0"/>
              <a:t> la plus </a:t>
            </a:r>
            <a:r>
              <a:rPr lang="en-US" sz="1400" dirty="0" err="1" smtClean="0"/>
              <a:t>proche</a:t>
            </a:r>
            <a:r>
              <a:rPr lang="en-US" sz="1400" dirty="0" smtClean="0"/>
              <a:t> </a:t>
            </a:r>
            <a:r>
              <a:rPr lang="en-US" sz="1400" dirty="0" err="1" smtClean="0"/>
              <a:t>sur</a:t>
            </a:r>
            <a:r>
              <a:rPr lang="en-US" sz="1400" dirty="0" smtClean="0"/>
              <a:t> le </a:t>
            </a:r>
            <a:r>
              <a:rPr lang="en-US" sz="1400" dirty="0" err="1" smtClean="0"/>
              <a:t>nuancier</a:t>
            </a:r>
            <a:r>
              <a:rPr lang="en-US" sz="1400" dirty="0" smtClean="0"/>
              <a:t> (</a:t>
            </a:r>
            <a:r>
              <a:rPr lang="en-US" sz="1400" dirty="0" err="1" smtClean="0"/>
              <a:t>nombre</a:t>
            </a:r>
            <a:r>
              <a:rPr lang="en-US" sz="1400" dirty="0" smtClean="0"/>
              <a:t> </a:t>
            </a:r>
            <a:r>
              <a:rPr lang="en-US" sz="1400" dirty="0" err="1" smtClean="0"/>
              <a:t>noté</a:t>
            </a:r>
            <a:r>
              <a:rPr lang="en-US" sz="1400" dirty="0" smtClean="0"/>
              <a:t> en rose) et </a:t>
            </a:r>
            <a:r>
              <a:rPr lang="en-US" sz="1400" dirty="0" err="1" smtClean="0"/>
              <a:t>prenez</a:t>
            </a:r>
            <a:r>
              <a:rPr lang="en-US" sz="1400" dirty="0" smtClean="0"/>
              <a:t> note de </a:t>
            </a:r>
            <a:r>
              <a:rPr lang="en-US" sz="1400" dirty="0" err="1" smtClean="0"/>
              <a:t>vos</a:t>
            </a:r>
            <a:r>
              <a:rPr lang="en-US" sz="1400" dirty="0" smtClean="0"/>
              <a:t> </a:t>
            </a:r>
            <a:r>
              <a:rPr lang="en-US" sz="1400" dirty="0" err="1" smtClean="0"/>
              <a:t>résultats</a:t>
            </a:r>
            <a:r>
              <a:rPr lang="en-US" sz="1400" dirty="0" smtClean="0"/>
              <a:t>. ATTENTION: la </a:t>
            </a:r>
            <a:r>
              <a:rPr lang="en-US" sz="1400" dirty="0" err="1" smtClean="0"/>
              <a:t>dernière</a:t>
            </a:r>
            <a:r>
              <a:rPr lang="en-US" sz="1400" dirty="0" smtClean="0"/>
              <a:t> portion de la </a:t>
            </a:r>
            <a:r>
              <a:rPr lang="en-US" sz="1400" dirty="0" err="1" smtClean="0"/>
              <a:t>bande</a:t>
            </a:r>
            <a:r>
              <a:rPr lang="en-US" sz="1400" dirty="0" smtClean="0"/>
              <a:t> </a:t>
            </a:r>
            <a:r>
              <a:rPr lang="en-US" sz="1400" dirty="0" err="1" smtClean="0"/>
              <a:t>d’essai</a:t>
            </a:r>
            <a:r>
              <a:rPr lang="en-US" sz="1400" dirty="0" smtClean="0"/>
              <a:t> </a:t>
            </a:r>
            <a:r>
              <a:rPr lang="en-US" sz="1400" dirty="0" err="1" smtClean="0"/>
              <a:t>mesure</a:t>
            </a:r>
            <a:r>
              <a:rPr lang="en-US" sz="1400" dirty="0" smtClean="0"/>
              <a:t> le nitrate </a:t>
            </a:r>
            <a:r>
              <a:rPr lang="en-US" sz="1400" dirty="0" err="1" smtClean="0"/>
              <a:t>alors</a:t>
            </a:r>
            <a:r>
              <a:rPr lang="en-US" sz="1400" dirty="0" smtClean="0"/>
              <a:t> </a:t>
            </a:r>
            <a:r>
              <a:rPr lang="en-US" sz="1400" dirty="0" err="1" smtClean="0"/>
              <a:t>que</a:t>
            </a:r>
            <a:r>
              <a:rPr lang="en-US" sz="1400" dirty="0" smtClean="0"/>
              <a:t> le </a:t>
            </a:r>
            <a:r>
              <a:rPr lang="en-US" sz="1400" dirty="0" err="1" smtClean="0"/>
              <a:t>reste</a:t>
            </a:r>
            <a:r>
              <a:rPr lang="en-US" sz="1400" dirty="0" smtClean="0"/>
              <a:t> </a:t>
            </a:r>
            <a:r>
              <a:rPr lang="en-US" sz="1400" dirty="0" err="1" smtClean="0"/>
              <a:t>mesure</a:t>
            </a:r>
            <a:r>
              <a:rPr lang="en-US" sz="1400" dirty="0" smtClean="0"/>
              <a:t> le nitrite. Pour </a:t>
            </a:r>
            <a:r>
              <a:rPr lang="en-US" sz="1400" dirty="0" err="1" smtClean="0"/>
              <a:t>ce</a:t>
            </a:r>
            <a:r>
              <a:rPr lang="en-US" sz="1400" dirty="0" smtClean="0"/>
              <a:t> test, nous </a:t>
            </a:r>
            <a:r>
              <a:rPr lang="en-US" sz="1400" dirty="0" err="1" smtClean="0"/>
              <a:t>nous</a:t>
            </a:r>
            <a:r>
              <a:rPr lang="en-US" sz="1400" dirty="0" smtClean="0"/>
              <a:t> </a:t>
            </a:r>
            <a:r>
              <a:rPr lang="en-US" sz="1400" dirty="0" err="1" smtClean="0"/>
              <a:t>préoccupons</a:t>
            </a:r>
            <a:r>
              <a:rPr lang="en-US" sz="1400" dirty="0" smtClean="0"/>
              <a:t> plus de nitrate. </a:t>
            </a:r>
            <a:r>
              <a:rPr lang="en-US" sz="1400" b="1" dirty="0" err="1" smtClean="0"/>
              <a:t>Résultats</a:t>
            </a:r>
            <a:r>
              <a:rPr lang="en-US" sz="1400" b="1" dirty="0" smtClean="0"/>
              <a:t>: </a:t>
            </a:r>
            <a:r>
              <a:rPr lang="en-US" sz="1400" dirty="0" smtClean="0"/>
              <a:t>Les </a:t>
            </a:r>
            <a:r>
              <a:rPr lang="en-US" sz="1400" dirty="0" err="1" smtClean="0"/>
              <a:t>recommandations</a:t>
            </a:r>
            <a:r>
              <a:rPr lang="en-US" sz="1400" dirty="0" smtClean="0"/>
              <a:t> </a:t>
            </a:r>
            <a:r>
              <a:rPr lang="en-US" sz="1400" dirty="0" err="1" smtClean="0"/>
              <a:t>canadiennes</a:t>
            </a:r>
            <a:r>
              <a:rPr lang="en-US" sz="1400" dirty="0" smtClean="0"/>
              <a:t>, des </a:t>
            </a:r>
            <a:r>
              <a:rPr lang="en-US" sz="1400" dirty="0" err="1" smtClean="0"/>
              <a:t>États-Unis</a:t>
            </a:r>
            <a:r>
              <a:rPr lang="en-US" sz="1400" dirty="0" smtClean="0"/>
              <a:t> et de </a:t>
            </a:r>
            <a:r>
              <a:rPr lang="en-US" sz="1400" dirty="0" err="1" smtClean="0"/>
              <a:t>l’Organisation</a:t>
            </a:r>
            <a:r>
              <a:rPr lang="en-US" sz="1400" dirty="0" smtClean="0"/>
              <a:t> </a:t>
            </a:r>
            <a:r>
              <a:rPr lang="en-US" sz="1400" dirty="0" err="1" smtClean="0"/>
              <a:t>Mondiale</a:t>
            </a:r>
            <a:r>
              <a:rPr lang="en-US" sz="1400" dirty="0" smtClean="0"/>
              <a:t> de la Santé </a:t>
            </a:r>
            <a:r>
              <a:rPr lang="en-US" sz="1400" dirty="0" err="1" smtClean="0"/>
              <a:t>varient</a:t>
            </a:r>
            <a:r>
              <a:rPr lang="en-US" sz="1400" dirty="0" smtClean="0"/>
              <a:t> entre 45-50 mg nitrate/l. </a:t>
            </a:r>
            <a:r>
              <a:rPr lang="en-US" sz="1400" dirty="0" err="1" smtClean="0"/>
              <a:t>L’échantillon</a:t>
            </a:r>
            <a:r>
              <a:rPr lang="en-US" sz="1400" dirty="0" smtClean="0"/>
              <a:t> à la </a:t>
            </a:r>
            <a:r>
              <a:rPr lang="en-US" sz="1400" dirty="0" err="1" smtClean="0"/>
              <a:t>limite</a:t>
            </a:r>
            <a:r>
              <a:rPr lang="en-US" sz="1400" dirty="0" smtClean="0"/>
              <a:t> </a:t>
            </a:r>
            <a:r>
              <a:rPr lang="en-US" sz="1400" dirty="0" err="1" smtClean="0"/>
              <a:t>acceptée</a:t>
            </a:r>
            <a:r>
              <a:rPr lang="en-US" sz="1400" dirty="0" smtClean="0"/>
              <a:t> par le Canada </a:t>
            </a:r>
            <a:r>
              <a:rPr lang="en-US" sz="1400" dirty="0" err="1" smtClean="0"/>
              <a:t>devrait</a:t>
            </a:r>
            <a:r>
              <a:rPr lang="en-US" sz="1400" dirty="0" smtClean="0"/>
              <a:t> </a:t>
            </a:r>
            <a:r>
              <a:rPr lang="en-US" sz="1400" dirty="0" err="1" smtClean="0"/>
              <a:t>donner</a:t>
            </a:r>
            <a:r>
              <a:rPr lang="en-US" sz="1400" dirty="0" smtClean="0"/>
              <a:t> un </a:t>
            </a:r>
            <a:r>
              <a:rPr lang="en-US" sz="1400" dirty="0" err="1" smtClean="0"/>
              <a:t>résultat</a:t>
            </a:r>
            <a:r>
              <a:rPr lang="en-US" sz="1400" dirty="0" smtClean="0"/>
              <a:t> </a:t>
            </a:r>
            <a:r>
              <a:rPr lang="en-US" sz="1400" dirty="0" err="1" smtClean="0"/>
              <a:t>très</a:t>
            </a:r>
            <a:r>
              <a:rPr lang="en-US" sz="1400" dirty="0" smtClean="0"/>
              <a:t> </a:t>
            </a:r>
            <a:r>
              <a:rPr lang="en-US" sz="1400" dirty="0" err="1" smtClean="0"/>
              <a:t>proche</a:t>
            </a:r>
            <a:r>
              <a:rPr lang="en-US" sz="1400" dirty="0" smtClean="0"/>
              <a:t> de 50 </a:t>
            </a:r>
            <a:r>
              <a:rPr lang="en-US" sz="1400" dirty="0" err="1" smtClean="0"/>
              <a:t>ppm</a:t>
            </a:r>
            <a:r>
              <a:rPr lang="en-US" sz="1400" dirty="0" smtClean="0"/>
              <a:t> (mg/l) de nitrate, et </a:t>
            </a:r>
            <a:r>
              <a:rPr lang="en-US" sz="1400" dirty="0" err="1" smtClean="0"/>
              <a:t>cet</a:t>
            </a:r>
            <a:r>
              <a:rPr lang="en-US" sz="1400" dirty="0" smtClean="0"/>
              <a:t> </a:t>
            </a:r>
            <a:r>
              <a:rPr lang="en-US" sz="1400" dirty="0" err="1" smtClean="0"/>
              <a:t>échantillon</a:t>
            </a:r>
            <a:r>
              <a:rPr lang="en-US" sz="1400" dirty="0" smtClean="0"/>
              <a:t> ne </a:t>
            </a:r>
            <a:r>
              <a:rPr lang="en-US" sz="1400" dirty="0" err="1" smtClean="0"/>
              <a:t>devrait</a:t>
            </a:r>
            <a:r>
              <a:rPr lang="en-US" sz="1400" dirty="0" smtClean="0"/>
              <a:t> </a:t>
            </a:r>
            <a:r>
              <a:rPr lang="en-US" sz="1400" dirty="0" err="1" smtClean="0"/>
              <a:t>contenir</a:t>
            </a:r>
            <a:r>
              <a:rPr lang="en-US" sz="1400" dirty="0" smtClean="0"/>
              <a:t> </a:t>
            </a:r>
            <a:r>
              <a:rPr lang="en-US" sz="1400" dirty="0" err="1" smtClean="0"/>
              <a:t>aucun</a:t>
            </a:r>
            <a:r>
              <a:rPr lang="en-US" sz="1400" dirty="0" smtClean="0"/>
              <a:t> nitrite.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couleur</a:t>
            </a:r>
            <a:r>
              <a:rPr lang="en-US" sz="1400" dirty="0" smtClean="0"/>
              <a:t> plus </a:t>
            </a:r>
            <a:r>
              <a:rPr lang="en-US" sz="1400" dirty="0" err="1" smtClean="0"/>
              <a:t>foncée</a:t>
            </a:r>
            <a:r>
              <a:rPr lang="en-US" sz="1400" dirty="0" smtClean="0"/>
              <a:t> </a:t>
            </a:r>
            <a:r>
              <a:rPr lang="en-US" sz="1400" dirty="0" err="1" smtClean="0"/>
              <a:t>signifie</a:t>
            </a:r>
            <a:r>
              <a:rPr lang="en-US" sz="1400" dirty="0" smtClean="0"/>
              <a:t> </a:t>
            </a:r>
            <a:r>
              <a:rPr lang="en-US" sz="1400" dirty="0" err="1" smtClean="0"/>
              <a:t>que</a:t>
            </a:r>
            <a:r>
              <a:rPr lang="en-US" sz="1400" dirty="0" smtClean="0"/>
              <a:t> </a:t>
            </a:r>
            <a:r>
              <a:rPr lang="en-US" sz="1400" dirty="0" err="1" smtClean="0"/>
              <a:t>l’eau</a:t>
            </a:r>
            <a:r>
              <a:rPr lang="en-US" sz="1400" dirty="0" smtClean="0"/>
              <a:t> ne </a:t>
            </a:r>
            <a:r>
              <a:rPr lang="en-US" sz="1400" dirty="0" err="1" smtClean="0"/>
              <a:t>respecte</a:t>
            </a:r>
            <a:r>
              <a:rPr lang="en-US" sz="1400" dirty="0" smtClean="0"/>
              <a:t> pas les </a:t>
            </a:r>
            <a:r>
              <a:rPr lang="en-US" sz="1400" dirty="0" err="1" smtClean="0"/>
              <a:t>recommandations</a:t>
            </a:r>
            <a:r>
              <a:rPr lang="en-US" sz="1400" dirty="0" smtClean="0"/>
              <a:t> </a:t>
            </a:r>
            <a:r>
              <a:rPr lang="en-US" sz="1400" dirty="0" err="1" smtClean="0"/>
              <a:t>canadiennes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32770" name="Picture 2" descr="C:\Documents and Settings\HP_Owner\My Documents\My Pictures\High School OWD Kit\High School OWD Kit 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3999" cy="400114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de </a:t>
            </a:r>
            <a:r>
              <a:rPr lang="en-US" sz="4000" dirty="0" err="1" smtClean="0"/>
              <a:t>Chlore</a:t>
            </a:r>
            <a:r>
              <a:rPr lang="en-US" sz="4000" dirty="0" smtClean="0"/>
              <a:t> Total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0668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Étiqueter</a:t>
            </a:r>
            <a:r>
              <a:rPr lang="en-US" sz="2400" dirty="0" smtClean="0"/>
              <a:t> les </a:t>
            </a:r>
            <a:r>
              <a:rPr lang="en-US" sz="2400" dirty="0" err="1" smtClean="0"/>
              <a:t>cinq</a:t>
            </a:r>
            <a:r>
              <a:rPr lang="en-US" sz="2400" dirty="0" smtClean="0"/>
              <a:t> </a:t>
            </a:r>
            <a:r>
              <a:rPr lang="en-US" sz="2400" dirty="0" err="1" smtClean="0"/>
              <a:t>verres</a:t>
            </a:r>
            <a:r>
              <a:rPr lang="en-US" sz="2400" dirty="0" smtClean="0"/>
              <a:t> en </a:t>
            </a:r>
            <a:r>
              <a:rPr lang="en-US" sz="2400" dirty="0" err="1" smtClean="0"/>
              <a:t>fonction</a:t>
            </a:r>
            <a:r>
              <a:rPr lang="en-US" sz="2400" dirty="0" smtClean="0"/>
              <a:t> de la provenance de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>2. </a:t>
            </a:r>
            <a:r>
              <a:rPr lang="en-US" sz="2400" dirty="0" err="1" smtClean="0"/>
              <a:t>Mettez</a:t>
            </a:r>
            <a:r>
              <a:rPr lang="en-US" sz="2400" dirty="0" smtClean="0"/>
              <a:t> environ 50 ml de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échantillon</a:t>
            </a:r>
            <a:r>
              <a:rPr lang="en-US" sz="2400" dirty="0" smtClean="0"/>
              <a:t> en </a:t>
            </a:r>
            <a:r>
              <a:rPr lang="en-US" sz="2400" dirty="0" err="1" smtClean="0"/>
              <a:t>verres</a:t>
            </a:r>
            <a:r>
              <a:rPr lang="en-US" sz="2400" dirty="0" smtClean="0"/>
              <a:t> </a:t>
            </a:r>
            <a:r>
              <a:rPr lang="en-US" sz="2400" dirty="0" err="1" smtClean="0"/>
              <a:t>respectifs</a:t>
            </a:r>
            <a:r>
              <a:rPr lang="en-US" sz="2400" dirty="0" smtClean="0"/>
              <a:t> (le volume </a:t>
            </a:r>
            <a:r>
              <a:rPr lang="en-US" sz="2400" dirty="0" err="1" smtClean="0"/>
              <a:t>n’est</a:t>
            </a:r>
            <a:r>
              <a:rPr lang="en-US" sz="2400" dirty="0" smtClean="0"/>
              <a:t> </a:t>
            </a:r>
            <a:r>
              <a:rPr lang="en-US" sz="2400" dirty="0" err="1" smtClean="0"/>
              <a:t>vraiment</a:t>
            </a:r>
            <a:r>
              <a:rPr lang="en-US" sz="2400" dirty="0" smtClean="0"/>
              <a:t> pas important). </a:t>
            </a:r>
          </a:p>
          <a:p>
            <a:endParaRPr lang="en-US" sz="2400" dirty="0"/>
          </a:p>
        </p:txBody>
      </p:sp>
      <p:pic>
        <p:nvPicPr>
          <p:cNvPr id="33794" name="Picture 2" descr="C:\Documents and Settings\HP_Owner\My Documents\My Pictures\High School OWD Kit\High School OWD Kit 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297487" cy="397375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0668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</a:t>
            </a:r>
            <a:r>
              <a:rPr lang="en-US" sz="2400" dirty="0" err="1" smtClean="0"/>
              <a:t>Immerger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verre</a:t>
            </a:r>
            <a:r>
              <a:rPr lang="en-US" sz="2400" dirty="0" smtClean="0"/>
              <a:t> pendant 5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, avec de </a:t>
            </a:r>
            <a:r>
              <a:rPr lang="en-US" sz="2400" dirty="0" err="1" smtClean="0"/>
              <a:t>mouvements</a:t>
            </a:r>
            <a:r>
              <a:rPr lang="en-US" sz="2400" dirty="0" smtClean="0"/>
              <a:t> </a:t>
            </a:r>
            <a:r>
              <a:rPr lang="en-US" sz="2400" dirty="0" err="1" smtClean="0"/>
              <a:t>d’avant</a:t>
            </a:r>
            <a:r>
              <a:rPr lang="en-US" sz="2400" dirty="0" smtClean="0"/>
              <a:t> en </a:t>
            </a:r>
            <a:r>
              <a:rPr lang="en-US" sz="2400" dirty="0" err="1" smtClean="0"/>
              <a:t>arrière</a:t>
            </a:r>
            <a:r>
              <a:rPr lang="en-US" sz="2400" dirty="0" smtClean="0"/>
              <a:t>, de </a:t>
            </a:r>
            <a:r>
              <a:rPr lang="en-US" sz="2400" dirty="0" err="1" smtClean="0"/>
              <a:t>sorte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l’eau</a:t>
            </a:r>
            <a:r>
              <a:rPr lang="en-US" sz="2400" dirty="0" smtClean="0"/>
              <a:t> traverse les petites </a:t>
            </a:r>
            <a:r>
              <a:rPr lang="en-US" sz="2400" dirty="0" err="1" smtClean="0"/>
              <a:t>ouvertures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4818" name="Picture 2" descr="C:\Documents and Settings\HP_Owner\My Documents\My Pictures\High School OWD Kit\High School OWD Kit 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4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752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 smtClean="0"/>
              <a:t>Enlever</a:t>
            </a:r>
            <a:r>
              <a:rPr lang="en-US" sz="2400" dirty="0" smtClean="0"/>
              <a:t> et </a:t>
            </a:r>
            <a:r>
              <a:rPr lang="en-US" sz="2400" dirty="0" err="1" smtClean="0"/>
              <a:t>secouer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fois</a:t>
            </a:r>
            <a:r>
              <a:rPr lang="en-US" sz="2400" dirty="0" smtClean="0"/>
              <a:t>, </a:t>
            </a:r>
            <a:r>
              <a:rPr lang="en-US" sz="2400" dirty="0" err="1" smtClean="0"/>
              <a:t>vivement</a:t>
            </a:r>
            <a:r>
              <a:rPr lang="en-US" sz="2400" dirty="0" smtClean="0"/>
              <a:t>, pour </a:t>
            </a:r>
            <a:r>
              <a:rPr lang="en-US" sz="2400" dirty="0" err="1" smtClean="0"/>
              <a:t>enlever</a:t>
            </a:r>
            <a:r>
              <a:rPr lang="en-US" sz="2400" dirty="0" smtClean="0"/>
              <a:t> un </a:t>
            </a:r>
            <a:r>
              <a:rPr lang="en-US" sz="2400" dirty="0" err="1" smtClean="0"/>
              <a:t>éventuel</a:t>
            </a:r>
            <a:r>
              <a:rPr lang="en-US" sz="2400" dirty="0" smtClean="0"/>
              <a:t> </a:t>
            </a:r>
            <a:r>
              <a:rPr lang="en-US" sz="2400" dirty="0" err="1" smtClean="0"/>
              <a:t>excès</a:t>
            </a:r>
            <a:r>
              <a:rPr lang="en-US" sz="2400" dirty="0" smtClean="0"/>
              <a:t> </a:t>
            </a:r>
            <a:r>
              <a:rPr lang="en-US" sz="2400" dirty="0" err="1" smtClean="0"/>
              <a:t>d’eau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35842" name="Picture 2" descr="C:\Documents and Settings\HP_Owner\My Documents\My Pictures\High School OWD Kit\High School OWD Kit 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407024" cy="4055916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3716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Groupe</a:t>
            </a:r>
            <a:r>
              <a:rPr lang="en-US" sz="4000" dirty="0" smtClean="0"/>
              <a:t> 4:  </a:t>
            </a:r>
            <a:r>
              <a:rPr lang="en-US" sz="4000" dirty="0" err="1" smtClean="0"/>
              <a:t>Couleur</a:t>
            </a:r>
            <a:r>
              <a:rPr lang="en-US" sz="4000" dirty="0" smtClean="0"/>
              <a:t>, Nitrate, </a:t>
            </a:r>
            <a:r>
              <a:rPr lang="en-US" sz="4000" dirty="0" err="1" smtClean="0"/>
              <a:t>Chlore</a:t>
            </a:r>
            <a:r>
              <a:rPr lang="en-US" sz="4000" dirty="0" smtClean="0"/>
              <a:t> total, </a:t>
            </a:r>
            <a:r>
              <a:rPr lang="en-US" sz="4000" dirty="0" err="1" smtClean="0"/>
              <a:t>Fer</a:t>
            </a:r>
            <a:r>
              <a:rPr lang="en-US" sz="4000" dirty="0" smtClean="0"/>
              <a:t> et pH</a:t>
            </a:r>
            <a:endParaRPr lang="en-US" sz="4000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41128"/>
            <a:ext cx="5416643" cy="400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752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(Continuer) </a:t>
            </a:r>
            <a:r>
              <a:rPr lang="en-US" sz="2400" dirty="0" err="1" smtClean="0"/>
              <a:t>Laisser</a:t>
            </a:r>
            <a:r>
              <a:rPr lang="en-US" sz="2400" dirty="0" smtClean="0"/>
              <a:t> </a:t>
            </a:r>
            <a:r>
              <a:rPr lang="en-US" sz="2400" dirty="0" err="1" smtClean="0"/>
              <a:t>sécher</a:t>
            </a:r>
            <a:r>
              <a:rPr lang="en-US" sz="2400" dirty="0" smtClean="0"/>
              <a:t> la </a:t>
            </a:r>
            <a:r>
              <a:rPr lang="en-US" sz="2400" dirty="0" err="1" smtClean="0"/>
              <a:t>bande</a:t>
            </a:r>
            <a:r>
              <a:rPr lang="en-US" sz="2400" dirty="0" smtClean="0"/>
              <a:t> </a:t>
            </a:r>
            <a:r>
              <a:rPr lang="en-US" sz="2400" dirty="0" err="1" smtClean="0"/>
              <a:t>d’essai</a:t>
            </a:r>
            <a:r>
              <a:rPr lang="en-US" sz="2400" dirty="0" smtClean="0"/>
              <a:t> pendant 30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en la </a:t>
            </a:r>
            <a:r>
              <a:rPr lang="en-US" sz="2400" dirty="0" err="1" smtClean="0"/>
              <a:t>déposant</a:t>
            </a:r>
            <a:r>
              <a:rPr lang="en-US" sz="2400" dirty="0" smtClean="0"/>
              <a:t> au </a:t>
            </a:r>
            <a:r>
              <a:rPr lang="en-US" sz="2400" dirty="0" err="1" smtClean="0"/>
              <a:t>travers</a:t>
            </a:r>
            <a:r>
              <a:rPr lang="en-US" sz="2400" dirty="0" smtClean="0"/>
              <a:t> du </a:t>
            </a:r>
            <a:r>
              <a:rPr lang="en-US" sz="2400" dirty="0" err="1" smtClean="0"/>
              <a:t>verre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7890" name="Picture 2" descr="C:\Documents and Settings\HP_Owner\My Documents\My Pictures\High School OWD Kit\High School OWD Kit 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4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1143000"/>
            <a:ext cx="72390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 smtClean="0"/>
              <a:t>5. Comparer la </a:t>
            </a:r>
            <a:r>
              <a:rPr lang="en-US" sz="1250" dirty="0" err="1" smtClean="0"/>
              <a:t>bande</a:t>
            </a:r>
            <a:r>
              <a:rPr lang="en-US" sz="1250" dirty="0" smtClean="0"/>
              <a:t> </a:t>
            </a:r>
            <a:r>
              <a:rPr lang="en-US" sz="1250" dirty="0" err="1" smtClean="0"/>
              <a:t>d’essai</a:t>
            </a:r>
            <a:r>
              <a:rPr lang="en-US" sz="1250" dirty="0" smtClean="0"/>
              <a:t> avec le </a:t>
            </a:r>
            <a:r>
              <a:rPr lang="en-US" sz="1250" dirty="0" err="1" smtClean="0"/>
              <a:t>nuancier</a:t>
            </a:r>
            <a:r>
              <a:rPr lang="en-US" sz="1250" dirty="0" smtClean="0"/>
              <a:t> et </a:t>
            </a:r>
            <a:r>
              <a:rPr lang="en-US" sz="1250" dirty="0" err="1" smtClean="0"/>
              <a:t>déterminer</a:t>
            </a:r>
            <a:r>
              <a:rPr lang="en-US" sz="1250" dirty="0" smtClean="0"/>
              <a:t> la concentration </a:t>
            </a:r>
            <a:r>
              <a:rPr lang="en-US" sz="1250" dirty="0" err="1" smtClean="0"/>
              <a:t>totale</a:t>
            </a:r>
            <a:r>
              <a:rPr lang="en-US" sz="1250" dirty="0" smtClean="0"/>
              <a:t> de </a:t>
            </a:r>
            <a:r>
              <a:rPr lang="en-US" sz="1250" dirty="0" err="1" smtClean="0"/>
              <a:t>chlore</a:t>
            </a:r>
            <a:r>
              <a:rPr lang="en-US" sz="1250" dirty="0" smtClean="0"/>
              <a:t> en mg/l </a:t>
            </a:r>
            <a:r>
              <a:rPr lang="en-US" sz="1250" dirty="0" err="1" smtClean="0"/>
              <a:t>ou</a:t>
            </a:r>
            <a:r>
              <a:rPr lang="en-US" sz="1250" dirty="0" smtClean="0"/>
              <a:t> parties par million (</a:t>
            </a:r>
            <a:r>
              <a:rPr lang="en-US" sz="1250" dirty="0" err="1" smtClean="0"/>
              <a:t>ppm</a:t>
            </a:r>
            <a:r>
              <a:rPr lang="en-US" sz="1250" dirty="0" smtClean="0"/>
              <a:t>). Il </a:t>
            </a:r>
            <a:r>
              <a:rPr lang="en-US" sz="1250" dirty="0" err="1" smtClean="0"/>
              <a:t>faut</a:t>
            </a:r>
            <a:r>
              <a:rPr lang="en-US" sz="1250" dirty="0" smtClean="0"/>
              <a:t> comparer et </a:t>
            </a:r>
            <a:r>
              <a:rPr lang="en-US" sz="1250" dirty="0" err="1" smtClean="0"/>
              <a:t>déterminer</a:t>
            </a:r>
            <a:r>
              <a:rPr lang="en-US" sz="1250" dirty="0" smtClean="0"/>
              <a:t> la concentration </a:t>
            </a:r>
            <a:r>
              <a:rPr lang="en-US" sz="1250" dirty="0" err="1" smtClean="0"/>
              <a:t>totale</a:t>
            </a:r>
            <a:r>
              <a:rPr lang="en-US" sz="1250" dirty="0" smtClean="0"/>
              <a:t> de </a:t>
            </a:r>
            <a:r>
              <a:rPr lang="en-US" sz="1250" dirty="0" err="1" smtClean="0"/>
              <a:t>chlore</a:t>
            </a:r>
            <a:r>
              <a:rPr lang="en-US" sz="1250" dirty="0" smtClean="0"/>
              <a:t> en mg/l </a:t>
            </a:r>
            <a:r>
              <a:rPr lang="en-US" sz="1250" dirty="0" err="1" smtClean="0"/>
              <a:t>ou</a:t>
            </a:r>
            <a:r>
              <a:rPr lang="en-US" sz="1250" dirty="0" smtClean="0"/>
              <a:t> parties par million (</a:t>
            </a:r>
            <a:r>
              <a:rPr lang="en-US" sz="1250" dirty="0" err="1" smtClean="0"/>
              <a:t>ppm</a:t>
            </a:r>
            <a:r>
              <a:rPr lang="en-US" sz="1250" dirty="0" smtClean="0"/>
              <a:t>). Il </a:t>
            </a:r>
            <a:r>
              <a:rPr lang="en-US" sz="1250" dirty="0" err="1" smtClean="0"/>
              <a:t>faut</a:t>
            </a:r>
            <a:r>
              <a:rPr lang="en-US" sz="1250" dirty="0" smtClean="0"/>
              <a:t> comparer et </a:t>
            </a:r>
            <a:r>
              <a:rPr lang="en-US" sz="1250" dirty="0" err="1" smtClean="0"/>
              <a:t>déterminer</a:t>
            </a:r>
            <a:r>
              <a:rPr lang="en-US" sz="1250" dirty="0" smtClean="0"/>
              <a:t> la </a:t>
            </a:r>
            <a:r>
              <a:rPr lang="en-US" sz="1250" dirty="0" err="1" smtClean="0"/>
              <a:t>couleur</a:t>
            </a:r>
            <a:r>
              <a:rPr lang="en-US" sz="1250" dirty="0" smtClean="0"/>
              <a:t> de la </a:t>
            </a:r>
            <a:r>
              <a:rPr lang="en-US" sz="1250" dirty="0" err="1" smtClean="0"/>
              <a:t>bande</a:t>
            </a:r>
            <a:r>
              <a:rPr lang="en-US" sz="1250" dirty="0" smtClean="0"/>
              <a:t> </a:t>
            </a:r>
            <a:r>
              <a:rPr lang="en-US" sz="1250" dirty="0" err="1" smtClean="0"/>
              <a:t>dans</a:t>
            </a:r>
            <a:r>
              <a:rPr lang="en-US" sz="1250" dirty="0" smtClean="0"/>
              <a:t> un </a:t>
            </a:r>
            <a:r>
              <a:rPr lang="en-US" sz="1250" dirty="0" err="1" smtClean="0"/>
              <a:t>délai</a:t>
            </a:r>
            <a:r>
              <a:rPr lang="en-US" sz="1250" dirty="0" smtClean="0"/>
              <a:t> de 15 </a:t>
            </a:r>
            <a:r>
              <a:rPr lang="en-US" sz="1250" dirty="0" err="1" smtClean="0"/>
              <a:t>secondes</a:t>
            </a:r>
            <a:r>
              <a:rPr lang="en-US" sz="1250" dirty="0" smtClean="0"/>
              <a:t>. Faire un </a:t>
            </a:r>
            <a:r>
              <a:rPr lang="en-US" sz="1250" dirty="0" err="1" smtClean="0"/>
              <a:t>échantillon</a:t>
            </a:r>
            <a:r>
              <a:rPr lang="en-US" sz="1250" dirty="0" smtClean="0"/>
              <a:t> à la </a:t>
            </a:r>
            <a:r>
              <a:rPr lang="en-US" sz="1250" dirty="0" err="1" smtClean="0"/>
              <a:t>fois</a:t>
            </a:r>
            <a:r>
              <a:rPr lang="en-US" sz="1250" dirty="0" smtClean="0"/>
              <a:t>. 6. </a:t>
            </a:r>
            <a:r>
              <a:rPr lang="en-US" sz="1250" dirty="0" err="1" smtClean="0"/>
              <a:t>Prendre</a:t>
            </a:r>
            <a:r>
              <a:rPr lang="en-US" sz="1250" dirty="0" smtClean="0"/>
              <a:t> note de </a:t>
            </a:r>
            <a:r>
              <a:rPr lang="en-US" sz="1250" dirty="0" err="1" smtClean="0"/>
              <a:t>vos</a:t>
            </a:r>
            <a:r>
              <a:rPr lang="en-US" sz="1250" dirty="0" smtClean="0"/>
              <a:t> </a:t>
            </a:r>
            <a:r>
              <a:rPr lang="en-US" sz="1250" dirty="0" err="1" smtClean="0"/>
              <a:t>résultats</a:t>
            </a:r>
            <a:r>
              <a:rPr lang="en-US" sz="1250" dirty="0" smtClean="0"/>
              <a:t>. </a:t>
            </a:r>
            <a:r>
              <a:rPr lang="en-US" sz="1250" b="1" dirty="0" err="1" smtClean="0"/>
              <a:t>Résultats</a:t>
            </a:r>
            <a:r>
              <a:rPr lang="en-US" sz="1250" b="1" dirty="0" smtClean="0"/>
              <a:t>:  </a:t>
            </a:r>
            <a:r>
              <a:rPr lang="en-US" sz="1250" dirty="0" err="1" smtClean="0"/>
              <a:t>Comparez</a:t>
            </a:r>
            <a:r>
              <a:rPr lang="en-US" sz="1250" dirty="0" smtClean="0"/>
              <a:t> </a:t>
            </a:r>
            <a:r>
              <a:rPr lang="en-US" sz="1250" dirty="0" err="1" smtClean="0"/>
              <a:t>vos</a:t>
            </a:r>
            <a:r>
              <a:rPr lang="en-US" sz="1250" dirty="0" smtClean="0"/>
              <a:t> </a:t>
            </a:r>
            <a:r>
              <a:rPr lang="en-US" sz="1250" dirty="0" err="1" smtClean="0"/>
              <a:t>résultats</a:t>
            </a:r>
            <a:r>
              <a:rPr lang="en-US" sz="1250" dirty="0" smtClean="0"/>
              <a:t> aux </a:t>
            </a:r>
            <a:r>
              <a:rPr lang="en-US" sz="1250" dirty="0" err="1" smtClean="0"/>
              <a:t>recommandations</a:t>
            </a:r>
            <a:r>
              <a:rPr lang="en-US" sz="1250" dirty="0" smtClean="0"/>
              <a:t> </a:t>
            </a:r>
            <a:r>
              <a:rPr lang="en-US" sz="1250" dirty="0" err="1" smtClean="0"/>
              <a:t>canadiennes</a:t>
            </a:r>
            <a:r>
              <a:rPr lang="en-US" sz="1250" dirty="0" smtClean="0"/>
              <a:t> pour </a:t>
            </a:r>
            <a:r>
              <a:rPr lang="en-US" sz="1250" dirty="0" err="1" smtClean="0"/>
              <a:t>l’eau</a:t>
            </a:r>
            <a:r>
              <a:rPr lang="en-US" sz="1250" dirty="0" smtClean="0"/>
              <a:t> potable de 0,5 mg/l; un </a:t>
            </a:r>
            <a:r>
              <a:rPr lang="en-US" sz="1250" dirty="0" err="1" smtClean="0"/>
              <a:t>vert</a:t>
            </a:r>
            <a:r>
              <a:rPr lang="en-US" sz="1250" dirty="0" smtClean="0"/>
              <a:t> </a:t>
            </a:r>
            <a:r>
              <a:rPr lang="en-US" sz="1250" dirty="0" err="1" smtClean="0"/>
              <a:t>légèrement</a:t>
            </a:r>
            <a:r>
              <a:rPr lang="en-US" sz="1250" dirty="0" smtClean="0"/>
              <a:t> plus </a:t>
            </a:r>
            <a:r>
              <a:rPr lang="en-US" sz="1250" dirty="0" err="1" smtClean="0"/>
              <a:t>clair</a:t>
            </a:r>
            <a:r>
              <a:rPr lang="en-US" sz="1250" dirty="0" smtClean="0"/>
              <a:t> </a:t>
            </a:r>
            <a:r>
              <a:rPr lang="en-US" sz="1250" dirty="0" err="1" smtClean="0"/>
              <a:t>signifie</a:t>
            </a:r>
            <a:r>
              <a:rPr lang="en-US" sz="1250" dirty="0" smtClean="0"/>
              <a:t> </a:t>
            </a:r>
            <a:r>
              <a:rPr lang="en-US" sz="1250" dirty="0" err="1" smtClean="0"/>
              <a:t>que</a:t>
            </a:r>
            <a:r>
              <a:rPr lang="en-US" sz="1250" dirty="0" smtClean="0"/>
              <a:t> </a:t>
            </a:r>
            <a:r>
              <a:rPr lang="en-US" sz="1250" dirty="0" err="1" smtClean="0"/>
              <a:t>l’eau</a:t>
            </a:r>
            <a:r>
              <a:rPr lang="en-US" sz="1250" dirty="0" smtClean="0"/>
              <a:t> </a:t>
            </a:r>
            <a:r>
              <a:rPr lang="en-US" sz="1250" b="1" dirty="0" err="1" smtClean="0"/>
              <a:t>n’est</a:t>
            </a:r>
            <a:r>
              <a:rPr lang="en-US" sz="1250" b="1" dirty="0" smtClean="0"/>
              <a:t> pas </a:t>
            </a:r>
            <a:r>
              <a:rPr lang="en-US" sz="1250" b="1" dirty="0" err="1" smtClean="0"/>
              <a:t>dans</a:t>
            </a:r>
            <a:r>
              <a:rPr lang="en-US" sz="1250" b="1" dirty="0" smtClean="0"/>
              <a:t> les </a:t>
            </a:r>
            <a:r>
              <a:rPr lang="en-US" sz="1250" b="1" dirty="0" err="1" smtClean="0"/>
              <a:t>normes</a:t>
            </a:r>
            <a:r>
              <a:rPr lang="en-US" sz="1250" dirty="0" smtClean="0"/>
              <a:t> des </a:t>
            </a:r>
            <a:r>
              <a:rPr lang="en-US" sz="1250" dirty="0" err="1" smtClean="0"/>
              <a:t>recommandations</a:t>
            </a:r>
            <a:r>
              <a:rPr lang="en-US" sz="1250" dirty="0" smtClean="0"/>
              <a:t> </a:t>
            </a:r>
            <a:r>
              <a:rPr lang="en-US" sz="1250" dirty="0" err="1" smtClean="0"/>
              <a:t>canadiennes</a:t>
            </a:r>
            <a:r>
              <a:rPr lang="en-US" sz="1250" dirty="0" smtClean="0"/>
              <a:t>, </a:t>
            </a:r>
            <a:r>
              <a:rPr lang="en-US" sz="1250" dirty="0" err="1" smtClean="0"/>
              <a:t>alors</a:t>
            </a:r>
            <a:r>
              <a:rPr lang="en-US" sz="1250" dirty="0" smtClean="0"/>
              <a:t> </a:t>
            </a:r>
            <a:r>
              <a:rPr lang="en-US" sz="1250" dirty="0" err="1" smtClean="0"/>
              <a:t>qu’un</a:t>
            </a:r>
            <a:r>
              <a:rPr lang="en-US" sz="1250" dirty="0" smtClean="0"/>
              <a:t> </a:t>
            </a:r>
            <a:r>
              <a:rPr lang="en-US" sz="1250" dirty="0" err="1" smtClean="0"/>
              <a:t>vert</a:t>
            </a:r>
            <a:r>
              <a:rPr lang="en-US" sz="1250" dirty="0" smtClean="0"/>
              <a:t> plus </a:t>
            </a:r>
            <a:r>
              <a:rPr lang="en-US" sz="1250" dirty="0" err="1" smtClean="0"/>
              <a:t>foncé</a:t>
            </a:r>
            <a:r>
              <a:rPr lang="en-US" sz="1250" dirty="0" smtClean="0"/>
              <a:t> </a:t>
            </a:r>
            <a:r>
              <a:rPr lang="en-US" sz="1250" dirty="0" err="1" smtClean="0"/>
              <a:t>signifie</a:t>
            </a:r>
            <a:r>
              <a:rPr lang="en-US" sz="1250" dirty="0" smtClean="0"/>
              <a:t> </a:t>
            </a:r>
            <a:r>
              <a:rPr lang="en-US" sz="1250" dirty="0" err="1" smtClean="0"/>
              <a:t>que</a:t>
            </a:r>
            <a:r>
              <a:rPr lang="en-US" sz="1250" dirty="0" smtClean="0"/>
              <a:t> les installations de </a:t>
            </a:r>
            <a:r>
              <a:rPr lang="en-US" sz="1250" dirty="0" err="1" smtClean="0"/>
              <a:t>traitement</a:t>
            </a:r>
            <a:r>
              <a:rPr lang="en-US" sz="1250" dirty="0" smtClean="0"/>
              <a:t> </a:t>
            </a:r>
            <a:r>
              <a:rPr lang="en-US" sz="1250" dirty="0" err="1" smtClean="0"/>
              <a:t>d’eau</a:t>
            </a:r>
            <a:r>
              <a:rPr lang="en-US" sz="1250" dirty="0" smtClean="0"/>
              <a:t> </a:t>
            </a:r>
            <a:r>
              <a:rPr lang="en-US" sz="1250" dirty="0" err="1" smtClean="0"/>
              <a:t>peuvent</a:t>
            </a:r>
            <a:r>
              <a:rPr lang="en-US" sz="1250" dirty="0" smtClean="0"/>
              <a:t> en </a:t>
            </a:r>
            <a:r>
              <a:rPr lang="en-US" sz="1250" dirty="0" err="1" smtClean="0"/>
              <a:t>utiliser</a:t>
            </a:r>
            <a:r>
              <a:rPr lang="en-US" sz="1250" dirty="0" smtClean="0"/>
              <a:t> des </a:t>
            </a:r>
            <a:r>
              <a:rPr lang="en-US" sz="1250" dirty="0" err="1" smtClean="0"/>
              <a:t>quantités</a:t>
            </a:r>
            <a:r>
              <a:rPr lang="en-US" sz="1250" dirty="0" smtClean="0"/>
              <a:t> </a:t>
            </a:r>
            <a:r>
              <a:rPr lang="en-US" sz="1250" dirty="0" err="1" smtClean="0"/>
              <a:t>excessives</a:t>
            </a:r>
            <a:r>
              <a:rPr lang="en-US" sz="1250" dirty="0" smtClean="0"/>
              <a:t> de </a:t>
            </a:r>
            <a:r>
              <a:rPr lang="en-US" sz="1250" dirty="0" err="1" smtClean="0"/>
              <a:t>chlore</a:t>
            </a:r>
            <a:r>
              <a:rPr lang="en-US" sz="1250" dirty="0" smtClean="0"/>
              <a:t>.</a:t>
            </a:r>
            <a:r>
              <a:rPr lang="en-US" sz="1250" b="1" dirty="0" smtClean="0"/>
              <a:t> </a:t>
            </a:r>
            <a:endParaRPr lang="en-US" sz="1250" dirty="0"/>
          </a:p>
        </p:txBody>
      </p:sp>
      <p:pic>
        <p:nvPicPr>
          <p:cNvPr id="36866" name="Picture 2" descr="C:\Documents and Settings\HP_Owner\My Documents\My Pictures\High School OWD Kit\High School OWD Kit 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67337" cy="4026147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du </a:t>
            </a:r>
            <a:r>
              <a:rPr lang="en-US" sz="4000" dirty="0" err="1" smtClean="0"/>
              <a:t>Fer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990600"/>
            <a:ext cx="7239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</a:t>
            </a:r>
            <a:r>
              <a:rPr lang="en-US" sz="2000" dirty="0" err="1" smtClean="0"/>
              <a:t>Étiquetez</a:t>
            </a:r>
            <a:r>
              <a:rPr lang="en-US" sz="2000" dirty="0" smtClean="0"/>
              <a:t> les </a:t>
            </a:r>
            <a:r>
              <a:rPr lang="en-US" sz="2000" dirty="0" err="1" smtClean="0"/>
              <a:t>cinq</a:t>
            </a:r>
            <a:r>
              <a:rPr lang="en-US" sz="2000" dirty="0" smtClean="0"/>
              <a:t> </a:t>
            </a:r>
            <a:r>
              <a:rPr lang="en-US" sz="2000" dirty="0" err="1" smtClean="0"/>
              <a:t>béchers</a:t>
            </a:r>
            <a:r>
              <a:rPr lang="en-US" sz="2000" dirty="0" smtClean="0"/>
              <a:t>: eau </a:t>
            </a:r>
            <a:r>
              <a:rPr lang="en-US" sz="2000" dirty="0" err="1" smtClean="0"/>
              <a:t>urbaine</a:t>
            </a:r>
            <a:r>
              <a:rPr lang="en-US" sz="2000" dirty="0" smtClean="0"/>
              <a:t> </a:t>
            </a:r>
            <a:r>
              <a:rPr lang="en-US" sz="2000" dirty="0" err="1" smtClean="0"/>
              <a:t>traitée</a:t>
            </a:r>
            <a:r>
              <a:rPr lang="en-US" sz="2000" dirty="0" smtClean="0"/>
              <a:t>, eau </a:t>
            </a:r>
            <a:r>
              <a:rPr lang="en-US" sz="2000" dirty="0" err="1" smtClean="0"/>
              <a:t>rurale</a:t>
            </a:r>
            <a:r>
              <a:rPr lang="en-US" sz="2000" dirty="0" smtClean="0"/>
              <a:t> </a:t>
            </a:r>
            <a:r>
              <a:rPr lang="en-US" sz="2000" dirty="0" err="1" smtClean="0"/>
              <a:t>traitée</a:t>
            </a:r>
            <a:r>
              <a:rPr lang="en-US" sz="2000" dirty="0" smtClean="0"/>
              <a:t>, eau de source non </a:t>
            </a:r>
            <a:r>
              <a:rPr lang="en-US" sz="2000" dirty="0" err="1" smtClean="0"/>
              <a:t>traitée</a:t>
            </a:r>
            <a:r>
              <a:rPr lang="en-US" sz="2000" dirty="0" smtClean="0"/>
              <a:t>, eau </a:t>
            </a:r>
            <a:r>
              <a:rPr lang="en-US" sz="2000" dirty="0" err="1" smtClean="0"/>
              <a:t>traitée</a:t>
            </a:r>
            <a:r>
              <a:rPr lang="en-US" sz="2000" dirty="0" smtClean="0"/>
              <a:t> locale, </a:t>
            </a:r>
            <a:r>
              <a:rPr lang="en-US" sz="2000" dirty="0" err="1" smtClean="0"/>
              <a:t>échantillon</a:t>
            </a:r>
            <a:r>
              <a:rPr lang="en-US" sz="2000" dirty="0" smtClean="0"/>
              <a:t> </a:t>
            </a:r>
            <a:r>
              <a:rPr lang="en-US" sz="2000" dirty="0" err="1" smtClean="0"/>
              <a:t>fourni</a:t>
            </a:r>
            <a:r>
              <a:rPr lang="en-US" sz="2000" dirty="0" smtClean="0"/>
              <a:t> à la </a:t>
            </a:r>
            <a:r>
              <a:rPr lang="en-US" sz="2000" dirty="0" err="1" smtClean="0"/>
              <a:t>valeur</a:t>
            </a:r>
            <a:r>
              <a:rPr lang="en-US" sz="2000" dirty="0" smtClean="0"/>
              <a:t> </a:t>
            </a:r>
            <a:r>
              <a:rPr lang="en-US" sz="2000" dirty="0" err="1" smtClean="0"/>
              <a:t>limite</a:t>
            </a:r>
            <a:r>
              <a:rPr lang="en-US" sz="2000" dirty="0" smtClean="0"/>
              <a:t> des </a:t>
            </a:r>
            <a:r>
              <a:rPr lang="en-US" sz="2000" dirty="0" err="1" smtClean="0"/>
              <a:t>recommandations</a:t>
            </a:r>
            <a:r>
              <a:rPr lang="en-US" sz="2000" dirty="0" smtClean="0"/>
              <a:t> </a:t>
            </a:r>
            <a:r>
              <a:rPr lang="en-US" sz="2000" dirty="0" err="1" smtClean="0"/>
              <a:t>canadiennes</a:t>
            </a:r>
            <a:r>
              <a:rPr lang="en-US" sz="2000" dirty="0" smtClean="0"/>
              <a:t> (VLRC).</a:t>
            </a:r>
            <a:br>
              <a:rPr lang="en-US" sz="2000" dirty="0" smtClean="0"/>
            </a:br>
            <a:r>
              <a:rPr lang="en-US" sz="2000" dirty="0" smtClean="0"/>
              <a:t>2. </a:t>
            </a:r>
            <a:r>
              <a:rPr lang="en-US" sz="2000" dirty="0" err="1" smtClean="0"/>
              <a:t>Versez</a:t>
            </a:r>
            <a:r>
              <a:rPr lang="en-US" sz="2000" dirty="0" smtClean="0"/>
              <a:t> 10 ml de </a:t>
            </a:r>
            <a:r>
              <a:rPr lang="en-US" sz="2000" dirty="0" err="1" smtClean="0"/>
              <a:t>chaque</a:t>
            </a:r>
            <a:r>
              <a:rPr lang="en-US" sz="2000" dirty="0" smtClean="0"/>
              <a:t> </a:t>
            </a:r>
            <a:r>
              <a:rPr lang="en-US" sz="2000" dirty="0" err="1" smtClean="0"/>
              <a:t>échantillon</a:t>
            </a:r>
            <a:r>
              <a:rPr lang="en-US" sz="2000" dirty="0" smtClean="0"/>
              <a:t>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leurs</a:t>
            </a:r>
            <a:r>
              <a:rPr lang="en-US" sz="2000" dirty="0" smtClean="0"/>
              <a:t> </a:t>
            </a:r>
            <a:r>
              <a:rPr lang="en-US" sz="2000" dirty="0" err="1" smtClean="0"/>
              <a:t>béchers</a:t>
            </a:r>
            <a:r>
              <a:rPr lang="en-US" sz="2000" dirty="0" smtClean="0"/>
              <a:t> </a:t>
            </a:r>
            <a:r>
              <a:rPr lang="en-US" sz="2000" dirty="0" err="1" smtClean="0"/>
              <a:t>respectifs</a:t>
            </a:r>
            <a:r>
              <a:rPr lang="en-US" sz="2000" dirty="0" smtClean="0"/>
              <a:t>.</a:t>
            </a:r>
          </a:p>
          <a:p>
            <a:endParaRPr lang="en-US" sz="2400" dirty="0"/>
          </a:p>
        </p:txBody>
      </p:sp>
      <p:pic>
        <p:nvPicPr>
          <p:cNvPr id="38914" name="Picture 2" descr="C:\Documents and Settings\HP_Owner\My Documents\My Pictures\High School OWD Kit\High School OWD Kit 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1752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À </a:t>
            </a:r>
            <a:r>
              <a:rPr lang="en-US" sz="2400" dirty="0" err="1" smtClean="0"/>
              <a:t>l’aide</a:t>
            </a:r>
            <a:r>
              <a:rPr lang="en-US" sz="2400" dirty="0" smtClean="0"/>
              <a:t> des </a:t>
            </a:r>
            <a:r>
              <a:rPr lang="en-US" sz="2400" dirty="0" err="1" smtClean="0"/>
              <a:t>ciseaux</a:t>
            </a:r>
            <a:r>
              <a:rPr lang="en-US" sz="2400" dirty="0" smtClean="0"/>
              <a:t>, </a:t>
            </a:r>
            <a:r>
              <a:rPr lang="en-US" sz="2400" dirty="0" err="1" smtClean="0"/>
              <a:t>découpez</a:t>
            </a:r>
            <a:r>
              <a:rPr lang="en-US" sz="2400" dirty="0" smtClean="0"/>
              <a:t> le haut de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poche</a:t>
            </a:r>
            <a:r>
              <a:rPr lang="en-US" sz="2400" dirty="0" smtClean="0"/>
              <a:t> en </a:t>
            </a:r>
            <a:r>
              <a:rPr lang="en-US" sz="2400" dirty="0" err="1" smtClean="0"/>
              <a:t>aluminium</a:t>
            </a:r>
            <a:r>
              <a:rPr lang="en-US" sz="2400" dirty="0" smtClean="0"/>
              <a:t>, </a:t>
            </a:r>
            <a:r>
              <a:rPr lang="en-US" sz="2400" dirty="0" err="1" smtClean="0"/>
              <a:t>serrez</a:t>
            </a:r>
            <a:r>
              <a:rPr lang="en-US" sz="2400" dirty="0" smtClean="0"/>
              <a:t> la </a:t>
            </a:r>
            <a:r>
              <a:rPr lang="en-US" sz="2400" dirty="0" err="1" smtClean="0"/>
              <a:t>poche</a:t>
            </a:r>
            <a:r>
              <a:rPr lang="en-US" sz="2400" dirty="0" smtClean="0"/>
              <a:t> (pour </a:t>
            </a:r>
            <a:r>
              <a:rPr lang="en-US" sz="2400" dirty="0" err="1" smtClean="0"/>
              <a:t>l’ouvrir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9938" name="Picture 2" descr="C:\Documents and Settings\HP_Owner\My Documents\My Pictures\High School OWD Kit\High School OWD Kit 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34000" cy="4001141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1752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3.  (Continuer) et </a:t>
            </a:r>
            <a:r>
              <a:rPr lang="en-US" sz="2400" dirty="0" err="1" smtClean="0"/>
              <a:t>ajoutez</a:t>
            </a:r>
            <a:r>
              <a:rPr lang="en-US" sz="2400" dirty="0" smtClean="0"/>
              <a:t> le </a:t>
            </a:r>
            <a:r>
              <a:rPr lang="en-US" sz="2400" dirty="0" err="1" smtClean="0"/>
              <a:t>contenu</a:t>
            </a:r>
            <a:r>
              <a:rPr lang="en-US" sz="2400" dirty="0" smtClean="0"/>
              <a:t> </a:t>
            </a:r>
            <a:r>
              <a:rPr lang="en-US" sz="2400" dirty="0" err="1" smtClean="0"/>
              <a:t>d’une</a:t>
            </a:r>
            <a:r>
              <a:rPr lang="en-US" sz="2400" dirty="0" smtClean="0"/>
              <a:t> </a:t>
            </a:r>
            <a:r>
              <a:rPr lang="en-US" sz="2400" dirty="0" err="1" smtClean="0"/>
              <a:t>poche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0962" name="Picture 2" descr="C:\Documents and Settings\HP_Owner\My Documents\My Pictures\High School OWD Kit\High School OWD Kit 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066800"/>
            <a:ext cx="75438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4. </a:t>
            </a:r>
            <a:r>
              <a:rPr lang="en-US" sz="1300" dirty="0" err="1" smtClean="0"/>
              <a:t>Attendez</a:t>
            </a:r>
            <a:r>
              <a:rPr lang="en-US" sz="1300" dirty="0" smtClean="0"/>
              <a:t> 3 minutes, et </a:t>
            </a:r>
            <a:r>
              <a:rPr lang="en-US" sz="1300" dirty="0" err="1" smtClean="0"/>
              <a:t>puis</a:t>
            </a:r>
            <a:r>
              <a:rPr lang="en-US" sz="1300" dirty="0" smtClean="0"/>
              <a:t> </a:t>
            </a:r>
            <a:r>
              <a:rPr lang="en-US" sz="1300" dirty="0" err="1" smtClean="0"/>
              <a:t>comparez</a:t>
            </a:r>
            <a:r>
              <a:rPr lang="en-US" sz="1300" dirty="0" smtClean="0"/>
              <a:t> la </a:t>
            </a:r>
            <a:r>
              <a:rPr lang="en-US" sz="1300" dirty="0" err="1" smtClean="0"/>
              <a:t>couleur</a:t>
            </a:r>
            <a:r>
              <a:rPr lang="en-US" sz="1300" dirty="0" smtClean="0"/>
              <a:t> (</a:t>
            </a:r>
            <a:r>
              <a:rPr lang="en-US" sz="1300" dirty="0" err="1" smtClean="0"/>
              <a:t>regardez</a:t>
            </a:r>
            <a:r>
              <a:rPr lang="en-US" sz="1300" dirty="0" smtClean="0"/>
              <a:t> le </a:t>
            </a:r>
            <a:r>
              <a:rPr lang="en-US" sz="1300" dirty="0" err="1" smtClean="0"/>
              <a:t>bécher</a:t>
            </a:r>
            <a:r>
              <a:rPr lang="en-US" sz="1300" dirty="0" smtClean="0"/>
              <a:t> à </a:t>
            </a:r>
            <a:r>
              <a:rPr lang="en-US" sz="1300" dirty="0" err="1" smtClean="0"/>
              <a:t>partir</a:t>
            </a:r>
            <a:r>
              <a:rPr lang="en-US" sz="1300" dirty="0" smtClean="0"/>
              <a:t> </a:t>
            </a:r>
            <a:r>
              <a:rPr lang="en-US" sz="1300" dirty="0" err="1" smtClean="0"/>
              <a:t>d’au</a:t>
            </a:r>
            <a:r>
              <a:rPr lang="en-US" sz="1300" dirty="0" smtClean="0"/>
              <a:t> </a:t>
            </a:r>
            <a:r>
              <a:rPr lang="en-US" sz="1300" dirty="0" err="1" smtClean="0"/>
              <a:t>dessus</a:t>
            </a:r>
            <a:r>
              <a:rPr lang="en-US" sz="1300" dirty="0" smtClean="0"/>
              <a:t>) avec </a:t>
            </a:r>
            <a:r>
              <a:rPr lang="en-US" sz="1300" dirty="0" err="1" smtClean="0"/>
              <a:t>celui</a:t>
            </a:r>
            <a:r>
              <a:rPr lang="en-US" sz="1300" dirty="0" smtClean="0"/>
              <a:t> </a:t>
            </a:r>
            <a:r>
              <a:rPr lang="en-US" sz="1300" dirty="0" err="1" smtClean="0"/>
              <a:t>contenant</a:t>
            </a:r>
            <a:r>
              <a:rPr lang="en-US" sz="1300" dirty="0" smtClean="0"/>
              <a:t> </a:t>
            </a:r>
            <a:r>
              <a:rPr lang="en-US" sz="1300" dirty="0" err="1" smtClean="0"/>
              <a:t>l’échantillon</a:t>
            </a:r>
            <a:r>
              <a:rPr lang="en-US" sz="1300" dirty="0" smtClean="0"/>
              <a:t> à la </a:t>
            </a:r>
            <a:r>
              <a:rPr lang="en-US" sz="1300" dirty="0" err="1" smtClean="0"/>
              <a:t>valeur</a:t>
            </a:r>
            <a:r>
              <a:rPr lang="en-US" sz="1300" dirty="0" smtClean="0"/>
              <a:t> </a:t>
            </a:r>
            <a:r>
              <a:rPr lang="en-US" sz="1300" dirty="0" err="1" smtClean="0"/>
              <a:t>limite</a:t>
            </a:r>
            <a:r>
              <a:rPr lang="en-US" sz="1300" dirty="0" smtClean="0"/>
              <a:t> </a:t>
            </a:r>
            <a:r>
              <a:rPr lang="en-US" sz="1300" dirty="0" err="1" smtClean="0"/>
              <a:t>recommandée</a:t>
            </a:r>
            <a:r>
              <a:rPr lang="en-US" sz="1300" dirty="0" smtClean="0"/>
              <a:t> par le Canada. Pour </a:t>
            </a:r>
            <a:r>
              <a:rPr lang="en-US" sz="1300" dirty="0" err="1" smtClean="0"/>
              <a:t>faciliter</a:t>
            </a:r>
            <a:r>
              <a:rPr lang="en-US" sz="1300" dirty="0" smtClean="0"/>
              <a:t> la </a:t>
            </a:r>
            <a:r>
              <a:rPr lang="en-US" sz="1300" dirty="0" err="1" smtClean="0"/>
              <a:t>comparaison</a:t>
            </a:r>
            <a:r>
              <a:rPr lang="en-US" sz="1300" dirty="0" smtClean="0"/>
              <a:t>, on </a:t>
            </a:r>
            <a:r>
              <a:rPr lang="en-US" sz="1300" dirty="0" err="1" smtClean="0"/>
              <a:t>attribue</a:t>
            </a:r>
            <a:r>
              <a:rPr lang="en-US" sz="1300" dirty="0" smtClean="0"/>
              <a:t> à </a:t>
            </a:r>
            <a:r>
              <a:rPr lang="en-US" sz="1300" dirty="0" err="1" smtClean="0"/>
              <a:t>celui-ci</a:t>
            </a:r>
            <a:r>
              <a:rPr lang="en-US" sz="1300" dirty="0" smtClean="0"/>
              <a:t> la note de 10. </a:t>
            </a:r>
            <a:r>
              <a:rPr lang="en-US" sz="1300" dirty="0" err="1" smtClean="0"/>
              <a:t>Évaluez</a:t>
            </a:r>
            <a:r>
              <a:rPr lang="en-US" sz="1300" dirty="0" smtClean="0"/>
              <a:t> </a:t>
            </a:r>
            <a:r>
              <a:rPr lang="en-US" sz="1300" dirty="0" err="1" smtClean="0"/>
              <a:t>alors</a:t>
            </a:r>
            <a:r>
              <a:rPr lang="en-US" sz="1300" dirty="0" smtClean="0"/>
              <a:t> </a:t>
            </a:r>
            <a:r>
              <a:rPr lang="en-US" sz="1300" dirty="0" err="1" smtClean="0"/>
              <a:t>ce</a:t>
            </a:r>
            <a:r>
              <a:rPr lang="en-US" sz="1300" dirty="0" smtClean="0"/>
              <a:t> </a:t>
            </a:r>
            <a:r>
              <a:rPr lang="en-US" sz="1300" dirty="0" err="1" smtClean="0"/>
              <a:t>que</a:t>
            </a:r>
            <a:r>
              <a:rPr lang="en-US" sz="1300" dirty="0" smtClean="0"/>
              <a:t> les </a:t>
            </a:r>
            <a:r>
              <a:rPr lang="en-US" sz="1300" dirty="0" err="1" smtClean="0"/>
              <a:t>autres</a:t>
            </a:r>
            <a:r>
              <a:rPr lang="en-US" sz="1300" dirty="0" smtClean="0"/>
              <a:t> </a:t>
            </a:r>
            <a:r>
              <a:rPr lang="en-US" sz="1300" dirty="0" err="1" smtClean="0"/>
              <a:t>béchers</a:t>
            </a:r>
            <a:r>
              <a:rPr lang="en-US" sz="1300" dirty="0" smtClean="0"/>
              <a:t> </a:t>
            </a:r>
            <a:r>
              <a:rPr lang="en-US" sz="1300" dirty="0" err="1" smtClean="0"/>
              <a:t>contiennent</a:t>
            </a:r>
            <a:r>
              <a:rPr lang="en-US" sz="1300" dirty="0" smtClean="0"/>
              <a:t>, plus la </a:t>
            </a:r>
            <a:r>
              <a:rPr lang="en-US" sz="1300" dirty="0" err="1" smtClean="0"/>
              <a:t>couleur</a:t>
            </a:r>
            <a:r>
              <a:rPr lang="en-US" sz="1300" dirty="0" smtClean="0"/>
              <a:t> </a:t>
            </a:r>
            <a:r>
              <a:rPr lang="en-US" sz="1300" dirty="0" err="1" smtClean="0"/>
              <a:t>est</a:t>
            </a:r>
            <a:r>
              <a:rPr lang="en-US" sz="1300" dirty="0" smtClean="0"/>
              <a:t> </a:t>
            </a:r>
            <a:r>
              <a:rPr lang="en-US" sz="1300" dirty="0" err="1" smtClean="0"/>
              <a:t>faible</a:t>
            </a:r>
            <a:r>
              <a:rPr lang="en-US" sz="1300" dirty="0" smtClean="0"/>
              <a:t>, </a:t>
            </a:r>
            <a:r>
              <a:rPr lang="en-US" sz="1300" dirty="0" err="1" smtClean="0"/>
              <a:t>moindre</a:t>
            </a:r>
            <a:r>
              <a:rPr lang="en-US" sz="1300" dirty="0" smtClean="0"/>
              <a:t> </a:t>
            </a:r>
            <a:r>
              <a:rPr lang="en-US" sz="1300" dirty="0" err="1" smtClean="0"/>
              <a:t>est</a:t>
            </a:r>
            <a:r>
              <a:rPr lang="en-US" sz="1300" dirty="0" smtClean="0"/>
              <a:t> </a:t>
            </a:r>
            <a:r>
              <a:rPr lang="en-US" sz="1300" dirty="0" err="1" smtClean="0"/>
              <a:t>votre</a:t>
            </a:r>
            <a:r>
              <a:rPr lang="en-US" sz="1300" dirty="0" smtClean="0"/>
              <a:t> notation. </a:t>
            </a:r>
            <a:r>
              <a:rPr lang="en-US" sz="1300" dirty="0" err="1" smtClean="0"/>
              <a:t>Prenez</a:t>
            </a:r>
            <a:r>
              <a:rPr lang="en-US" sz="1300" dirty="0" smtClean="0"/>
              <a:t> note de </a:t>
            </a:r>
            <a:r>
              <a:rPr lang="en-US" sz="1300" dirty="0" err="1" smtClean="0"/>
              <a:t>vos</a:t>
            </a:r>
            <a:r>
              <a:rPr lang="en-US" sz="1300" dirty="0" smtClean="0"/>
              <a:t> estimations pour </a:t>
            </a:r>
            <a:r>
              <a:rPr lang="en-US" sz="1300" dirty="0" err="1" smtClean="0"/>
              <a:t>chaque</a:t>
            </a:r>
            <a:r>
              <a:rPr lang="en-US" sz="1300" dirty="0" smtClean="0"/>
              <a:t> </a:t>
            </a:r>
            <a:r>
              <a:rPr lang="en-US" sz="1300" dirty="0" err="1" smtClean="0"/>
              <a:t>échantillon</a:t>
            </a:r>
            <a:r>
              <a:rPr lang="en-US" sz="1300" dirty="0" smtClean="0"/>
              <a:t>. </a:t>
            </a:r>
            <a:r>
              <a:rPr lang="en-US" sz="1300" b="1" dirty="0" err="1" smtClean="0"/>
              <a:t>Résultats</a:t>
            </a:r>
            <a:r>
              <a:rPr lang="en-US" sz="1300" b="1" dirty="0" smtClean="0"/>
              <a:t>:  </a:t>
            </a:r>
            <a:r>
              <a:rPr lang="en-US" sz="1300" dirty="0" err="1" smtClean="0"/>
              <a:t>L’échantillon</a:t>
            </a:r>
            <a:r>
              <a:rPr lang="en-US" sz="1300" dirty="0" smtClean="0"/>
              <a:t> de </a:t>
            </a:r>
            <a:r>
              <a:rPr lang="en-US" sz="1300" dirty="0" err="1" smtClean="0"/>
              <a:t>valeur</a:t>
            </a:r>
            <a:r>
              <a:rPr lang="en-US" sz="1300" dirty="0" smtClean="0"/>
              <a:t> </a:t>
            </a:r>
            <a:r>
              <a:rPr lang="en-US" sz="1300" dirty="0" err="1" smtClean="0"/>
              <a:t>limite</a:t>
            </a:r>
            <a:r>
              <a:rPr lang="en-US" sz="1300" dirty="0" smtClean="0"/>
              <a:t> de 0,3 mg/l du </a:t>
            </a:r>
            <a:r>
              <a:rPr lang="en-US" sz="1300" dirty="0" err="1" smtClean="0"/>
              <a:t>fer</a:t>
            </a:r>
            <a:r>
              <a:rPr lang="en-US" sz="1300" dirty="0" smtClean="0"/>
              <a:t> a </a:t>
            </a:r>
            <a:r>
              <a:rPr lang="en-US" sz="1300" dirty="0" err="1" smtClean="0"/>
              <a:t>reçu</a:t>
            </a:r>
            <a:r>
              <a:rPr lang="en-US" sz="1300" dirty="0" smtClean="0"/>
              <a:t> </a:t>
            </a:r>
            <a:r>
              <a:rPr lang="en-US" sz="1300" dirty="0" err="1" smtClean="0"/>
              <a:t>une</a:t>
            </a:r>
            <a:r>
              <a:rPr lang="en-US" sz="1300" dirty="0" smtClean="0"/>
              <a:t> note de 10; </a:t>
            </a:r>
            <a:r>
              <a:rPr lang="en-US" sz="1300" dirty="0" err="1" smtClean="0"/>
              <a:t>une</a:t>
            </a:r>
            <a:r>
              <a:rPr lang="en-US" sz="1300" dirty="0" smtClean="0"/>
              <a:t> estimation </a:t>
            </a:r>
            <a:r>
              <a:rPr lang="en-US" sz="1300" dirty="0" err="1" smtClean="0"/>
              <a:t>inférieure</a:t>
            </a:r>
            <a:r>
              <a:rPr lang="en-US" sz="1300" dirty="0" smtClean="0"/>
              <a:t> (</a:t>
            </a:r>
            <a:r>
              <a:rPr lang="en-US" sz="1300" dirty="0" err="1" smtClean="0"/>
              <a:t>une</a:t>
            </a:r>
            <a:r>
              <a:rPr lang="en-US" sz="1300" dirty="0" smtClean="0"/>
              <a:t> </a:t>
            </a:r>
            <a:r>
              <a:rPr lang="en-US" sz="1300" dirty="0" err="1" smtClean="0"/>
              <a:t>couleur</a:t>
            </a:r>
            <a:r>
              <a:rPr lang="en-US" sz="1300" dirty="0" smtClean="0"/>
              <a:t> plus </a:t>
            </a:r>
            <a:r>
              <a:rPr lang="en-US" sz="1300" dirty="0" err="1" smtClean="0"/>
              <a:t>légère</a:t>
            </a:r>
            <a:r>
              <a:rPr lang="en-US" sz="1300" dirty="0" smtClean="0"/>
              <a:t>) </a:t>
            </a:r>
            <a:r>
              <a:rPr lang="en-US" sz="1300" dirty="0" err="1" smtClean="0"/>
              <a:t>signifie</a:t>
            </a:r>
            <a:r>
              <a:rPr lang="en-US" sz="1300" dirty="0" smtClean="0"/>
              <a:t> </a:t>
            </a:r>
            <a:r>
              <a:rPr lang="en-US" sz="1300" dirty="0" err="1" smtClean="0"/>
              <a:t>que</a:t>
            </a:r>
            <a:r>
              <a:rPr lang="en-US" sz="1300" dirty="0" smtClean="0"/>
              <a:t> </a:t>
            </a:r>
            <a:r>
              <a:rPr lang="en-US" sz="1300" dirty="0" err="1" smtClean="0"/>
              <a:t>l’eau</a:t>
            </a:r>
            <a:r>
              <a:rPr lang="en-US" sz="1300" dirty="0" smtClean="0"/>
              <a:t> </a:t>
            </a:r>
            <a:r>
              <a:rPr lang="en-US" sz="1300" dirty="0" err="1" smtClean="0"/>
              <a:t>respecte</a:t>
            </a:r>
            <a:r>
              <a:rPr lang="en-US" sz="1300" dirty="0" smtClean="0"/>
              <a:t> les </a:t>
            </a:r>
            <a:r>
              <a:rPr lang="en-US" sz="1300" dirty="0" err="1" smtClean="0"/>
              <a:t>normes</a:t>
            </a:r>
            <a:r>
              <a:rPr lang="en-US" sz="1300" dirty="0" smtClean="0"/>
              <a:t> </a:t>
            </a:r>
            <a:r>
              <a:rPr lang="en-US" sz="1300" dirty="0" err="1" smtClean="0"/>
              <a:t>recommandées</a:t>
            </a:r>
            <a:r>
              <a:rPr lang="en-US" sz="1300" dirty="0" smtClean="0"/>
              <a:t>; à </a:t>
            </a:r>
            <a:r>
              <a:rPr lang="en-US" sz="1300" dirty="0" err="1" smtClean="0"/>
              <a:t>l’inverse</a:t>
            </a:r>
            <a:r>
              <a:rPr lang="en-US" sz="1300" dirty="0" smtClean="0"/>
              <a:t>, </a:t>
            </a:r>
            <a:r>
              <a:rPr lang="en-US" sz="1300" dirty="0" err="1" smtClean="0"/>
              <a:t>une</a:t>
            </a:r>
            <a:r>
              <a:rPr lang="en-US" sz="1300" dirty="0" smtClean="0"/>
              <a:t> </a:t>
            </a:r>
            <a:r>
              <a:rPr lang="en-US" sz="1300" dirty="0" err="1" smtClean="0"/>
              <a:t>couleur</a:t>
            </a:r>
            <a:r>
              <a:rPr lang="en-US" sz="1300" dirty="0" smtClean="0"/>
              <a:t> plus </a:t>
            </a:r>
            <a:r>
              <a:rPr lang="en-US" sz="1300" dirty="0" err="1" smtClean="0"/>
              <a:t>foncée</a:t>
            </a:r>
            <a:r>
              <a:rPr lang="en-US" sz="1300" dirty="0" smtClean="0"/>
              <a:t>, </a:t>
            </a:r>
            <a:r>
              <a:rPr lang="en-US" sz="1300" dirty="0" err="1" smtClean="0"/>
              <a:t>donc</a:t>
            </a:r>
            <a:r>
              <a:rPr lang="en-US" sz="1300" dirty="0" smtClean="0"/>
              <a:t> </a:t>
            </a:r>
            <a:r>
              <a:rPr lang="en-US" sz="1300" dirty="0" err="1" smtClean="0"/>
              <a:t>une</a:t>
            </a:r>
            <a:r>
              <a:rPr lang="en-US" sz="1300" dirty="0" smtClean="0"/>
              <a:t> note </a:t>
            </a:r>
            <a:r>
              <a:rPr lang="en-US" sz="1300" dirty="0" err="1" smtClean="0"/>
              <a:t>supérieure</a:t>
            </a:r>
            <a:r>
              <a:rPr lang="en-US" sz="1300" dirty="0" smtClean="0"/>
              <a:t> à 10 </a:t>
            </a:r>
            <a:r>
              <a:rPr lang="en-US" sz="1300" dirty="0" err="1" smtClean="0"/>
              <a:t>indique</a:t>
            </a:r>
            <a:r>
              <a:rPr lang="en-US" sz="1300" dirty="0" smtClean="0"/>
              <a:t> </a:t>
            </a:r>
            <a:r>
              <a:rPr lang="en-US" sz="1300" dirty="0" err="1" smtClean="0"/>
              <a:t>que</a:t>
            </a:r>
            <a:r>
              <a:rPr lang="en-US" sz="1300" dirty="0" smtClean="0"/>
              <a:t> </a:t>
            </a:r>
            <a:r>
              <a:rPr lang="en-US" sz="1300" dirty="0" err="1" smtClean="0"/>
              <a:t>l’échantillon</a:t>
            </a:r>
            <a:r>
              <a:rPr lang="en-US" sz="1300" dirty="0" smtClean="0"/>
              <a:t> </a:t>
            </a:r>
            <a:r>
              <a:rPr lang="en-US" sz="1300" b="1" dirty="0" smtClean="0"/>
              <a:t>ne </a:t>
            </a:r>
            <a:r>
              <a:rPr lang="en-US" sz="1300" b="1" dirty="0" err="1" smtClean="0"/>
              <a:t>respecte</a:t>
            </a:r>
            <a:r>
              <a:rPr lang="en-US" sz="1300" b="1" dirty="0" smtClean="0"/>
              <a:t> pas </a:t>
            </a:r>
            <a:r>
              <a:rPr lang="en-US" sz="1300" dirty="0" smtClean="0"/>
              <a:t>les </a:t>
            </a:r>
            <a:r>
              <a:rPr lang="en-US" sz="1300" dirty="0" err="1" smtClean="0"/>
              <a:t>normes</a:t>
            </a:r>
            <a:r>
              <a:rPr lang="en-US" sz="1300" dirty="0" smtClean="0"/>
              <a:t> </a:t>
            </a:r>
            <a:r>
              <a:rPr lang="en-US" sz="1300" dirty="0" err="1" smtClean="0"/>
              <a:t>recommandées</a:t>
            </a:r>
            <a:r>
              <a:rPr lang="en-US" sz="1300" dirty="0" smtClean="0"/>
              <a:t> par le Canada.</a:t>
            </a:r>
            <a:endParaRPr lang="en-US" sz="1300" dirty="0"/>
          </a:p>
        </p:txBody>
      </p:sp>
      <p:pic>
        <p:nvPicPr>
          <p:cNvPr id="41986" name="Picture 2" descr="C:\Documents and Settings\HP_Owner\My Documents\My Pictures\High School OWD Kit\High School OWD Kit 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34000" cy="400114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086600" cy="707886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Analyse</a:t>
            </a:r>
            <a:r>
              <a:rPr lang="en-US" sz="4000" dirty="0" smtClean="0"/>
              <a:t> du pH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8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Documents and Settings\HP_Owner\My Documents\My Pictures\High School OWD Kit\High School OWD Kit 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67337" cy="40261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0668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Marquer</a:t>
            </a:r>
            <a:r>
              <a:rPr lang="en-US" sz="2400" dirty="0" smtClean="0"/>
              <a:t> les </a:t>
            </a:r>
            <a:r>
              <a:rPr lang="en-US" sz="2400" dirty="0" err="1" smtClean="0"/>
              <a:t>quatre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avec </a:t>
            </a:r>
            <a:r>
              <a:rPr lang="en-US" sz="2400" dirty="0" err="1" smtClean="0"/>
              <a:t>leurs</a:t>
            </a:r>
            <a:r>
              <a:rPr lang="en-US" sz="2400" dirty="0" smtClean="0"/>
              <a:t> </a:t>
            </a:r>
            <a:r>
              <a:rPr lang="en-US" sz="2400" dirty="0" err="1" smtClean="0"/>
              <a:t>noms</a:t>
            </a:r>
            <a:r>
              <a:rPr lang="en-US" sz="2400" dirty="0" smtClean="0"/>
              <a:t> </a:t>
            </a:r>
            <a:r>
              <a:rPr lang="en-US" sz="2400" dirty="0" err="1" smtClean="0"/>
              <a:t>respectifs</a:t>
            </a:r>
            <a:r>
              <a:rPr lang="en-US" sz="2400" dirty="0" smtClean="0"/>
              <a:t> (</a:t>
            </a:r>
            <a:r>
              <a:rPr lang="en-US" sz="2400" dirty="0" err="1" smtClean="0"/>
              <a:t>n’incluez</a:t>
            </a:r>
            <a:r>
              <a:rPr lang="en-US" sz="2400" dirty="0" smtClean="0"/>
              <a:t> pas le </a:t>
            </a:r>
            <a:r>
              <a:rPr lang="en-US" sz="2400" dirty="0" err="1" smtClean="0"/>
              <a:t>référent</a:t>
            </a:r>
            <a:r>
              <a:rPr lang="en-US" sz="2400" dirty="0" smtClean="0"/>
              <a:t>;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peut</a:t>
            </a:r>
            <a:r>
              <a:rPr lang="en-US" sz="2400" dirty="0" smtClean="0"/>
              <a:t> </a:t>
            </a:r>
            <a:r>
              <a:rPr lang="en-US" sz="2400" dirty="0" err="1" smtClean="0"/>
              <a:t>être</a:t>
            </a:r>
            <a:r>
              <a:rPr lang="en-US" sz="2400" dirty="0" smtClean="0"/>
              <a:t> </a:t>
            </a:r>
            <a:r>
              <a:rPr lang="en-US" sz="2400" dirty="0" err="1" smtClean="0"/>
              <a:t>testé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fiole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laquelle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se </a:t>
            </a:r>
            <a:r>
              <a:rPr lang="en-US" sz="2400" dirty="0" err="1" smtClean="0"/>
              <a:t>trouve</a:t>
            </a:r>
            <a:r>
              <a:rPr lang="en-US" sz="2400" dirty="0" smtClean="0"/>
              <a:t>). 2. </a:t>
            </a:r>
            <a:r>
              <a:rPr lang="en-US" sz="2400" dirty="0" err="1" smtClean="0"/>
              <a:t>Remplir</a:t>
            </a:r>
            <a:r>
              <a:rPr lang="en-US" sz="2400" dirty="0" smtClean="0"/>
              <a:t> les </a:t>
            </a:r>
            <a:r>
              <a:rPr lang="en-US" sz="2400" dirty="0" err="1" smtClean="0"/>
              <a:t>béchers</a:t>
            </a:r>
            <a:r>
              <a:rPr lang="en-US" sz="2400" dirty="0" smtClean="0"/>
              <a:t> de </a:t>
            </a:r>
            <a:r>
              <a:rPr lang="en-US" sz="2400" dirty="0" err="1" smtClean="0"/>
              <a:t>leurs</a:t>
            </a:r>
            <a:r>
              <a:rPr lang="en-US" sz="2400" dirty="0" smtClean="0"/>
              <a:t> </a:t>
            </a:r>
            <a:r>
              <a:rPr lang="en-US" sz="2400" dirty="0" err="1" smtClean="0"/>
              <a:t>échantillons</a:t>
            </a:r>
            <a:r>
              <a:rPr lang="en-US" sz="2400" dirty="0" smtClean="0"/>
              <a:t> </a:t>
            </a:r>
            <a:r>
              <a:rPr lang="en-US" sz="2400" dirty="0" err="1" smtClean="0"/>
              <a:t>respectifs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26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Documents and Settings\HP_Owner\My Documents\My Pictures\High School OWD Kit\High School OWD Kit 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396637" cy="40481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7526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Placer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bande</a:t>
            </a:r>
            <a:r>
              <a:rPr lang="en-US" sz="2400" dirty="0" smtClean="0"/>
              <a:t> de pH </a:t>
            </a:r>
            <a:r>
              <a:rPr lang="en-US" sz="2400" dirty="0" err="1" smtClean="0"/>
              <a:t>dans</a:t>
            </a:r>
            <a:r>
              <a:rPr lang="en-US" sz="2400" dirty="0" smtClean="0"/>
              <a:t>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. 4. </a:t>
            </a:r>
            <a:r>
              <a:rPr lang="en-US" sz="2400" dirty="0" err="1" smtClean="0"/>
              <a:t>Laisser</a:t>
            </a:r>
            <a:r>
              <a:rPr lang="en-US" sz="2400" dirty="0" smtClean="0"/>
              <a:t> </a:t>
            </a:r>
            <a:r>
              <a:rPr lang="en-US" sz="2400" dirty="0" err="1" smtClean="0"/>
              <a:t>reposer</a:t>
            </a:r>
            <a:r>
              <a:rPr lang="en-US" sz="2400" dirty="0" smtClean="0"/>
              <a:t> pendant 2 minutes.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3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0600" y="2514600"/>
            <a:ext cx="7086600" cy="1323439"/>
          </a:xfrm>
          <a:prstGeom prst="rect">
            <a:avLst/>
          </a:prstGeom>
          <a:ln w="76200" cmpd="tri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Instructions pour </a:t>
            </a:r>
            <a:r>
              <a:rPr lang="en-US" sz="4000" dirty="0" err="1" smtClean="0"/>
              <a:t>Groupe</a:t>
            </a:r>
            <a:r>
              <a:rPr lang="en-US" sz="4000" dirty="0" smtClean="0"/>
              <a:t> 1:  Arsenic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Documents and Settings\HP_Owner\My Documents\My Pictures\High School OWD Kit\High School OWD Kit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590800"/>
            <a:ext cx="5347961" cy="40116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5.  </a:t>
            </a:r>
            <a:r>
              <a:rPr lang="en-US" sz="2400" dirty="0" err="1" smtClean="0"/>
              <a:t>Enlever</a:t>
            </a:r>
            <a:r>
              <a:rPr lang="en-US" sz="2400" dirty="0" smtClean="0"/>
              <a:t> les </a:t>
            </a:r>
            <a:r>
              <a:rPr lang="en-US" sz="2400" dirty="0" err="1" smtClean="0"/>
              <a:t>bandes</a:t>
            </a:r>
            <a:r>
              <a:rPr lang="en-US" sz="2400" dirty="0" smtClean="0"/>
              <a:t> de pH et les </a:t>
            </a:r>
            <a:r>
              <a:rPr lang="en-US" sz="2400" dirty="0" err="1" smtClean="0"/>
              <a:t>étendre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r>
              <a:rPr lang="en-US" sz="2400" dirty="0" smtClean="0"/>
              <a:t> le </a:t>
            </a:r>
            <a:r>
              <a:rPr lang="en-US" sz="2400" dirty="0" err="1" smtClean="0"/>
              <a:t>bécher</a:t>
            </a:r>
            <a:r>
              <a:rPr lang="en-US" sz="2400" dirty="0" smtClean="0"/>
              <a:t>, le </a:t>
            </a:r>
            <a:r>
              <a:rPr lang="en-US" sz="2400" dirty="0" err="1" smtClean="0"/>
              <a:t>côté</a:t>
            </a:r>
            <a:r>
              <a:rPr lang="en-US" sz="2400" dirty="0" smtClean="0"/>
              <a:t> </a:t>
            </a:r>
            <a:r>
              <a:rPr lang="en-US" sz="2400" dirty="0" err="1" smtClean="0"/>
              <a:t>coloré</a:t>
            </a:r>
            <a:r>
              <a:rPr lang="en-US" sz="2400" dirty="0" smtClean="0"/>
              <a:t> </a:t>
            </a:r>
            <a:r>
              <a:rPr lang="en-US" sz="2400" dirty="0" err="1" smtClean="0"/>
              <a:t>vers</a:t>
            </a:r>
            <a:r>
              <a:rPr lang="en-US" sz="2400" dirty="0" smtClean="0"/>
              <a:t> le haut. </a:t>
            </a:r>
            <a:r>
              <a:rPr lang="en-US" sz="2400" dirty="0" err="1" smtClean="0"/>
              <a:t>Attendre</a:t>
            </a:r>
            <a:r>
              <a:rPr lang="en-US" sz="2400" dirty="0" smtClean="0"/>
              <a:t> 30 </a:t>
            </a:r>
            <a:r>
              <a:rPr lang="en-US" sz="2400" dirty="0" err="1" smtClean="0"/>
              <a:t>secondes</a:t>
            </a:r>
            <a:r>
              <a:rPr lang="en-US" sz="2400" dirty="0" smtClean="0"/>
              <a:t> </a:t>
            </a:r>
            <a:r>
              <a:rPr lang="en-US" sz="2400" dirty="0" err="1" smtClean="0"/>
              <a:t>supplémentaires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72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Documents and Settings\HP_Owner\My Documents\My Pictures\High School OWD Kit\High School OWD Kit 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590800"/>
            <a:ext cx="5424438" cy="40689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6.  </a:t>
            </a:r>
            <a:r>
              <a:rPr lang="en-US" sz="2000" dirty="0" err="1" smtClean="0"/>
              <a:t>Déterminer</a:t>
            </a:r>
            <a:r>
              <a:rPr lang="en-US" sz="2000" dirty="0" smtClean="0"/>
              <a:t> le pH de la </a:t>
            </a:r>
            <a:r>
              <a:rPr lang="en-US" sz="2000" dirty="0" err="1" smtClean="0"/>
              <a:t>bande</a:t>
            </a:r>
            <a:r>
              <a:rPr lang="en-US" sz="2000" dirty="0" smtClean="0"/>
              <a:t> en la </a:t>
            </a:r>
            <a:r>
              <a:rPr lang="en-US" sz="2000" dirty="0" err="1" smtClean="0"/>
              <a:t>comparant</a:t>
            </a:r>
            <a:r>
              <a:rPr lang="en-US" sz="2000" dirty="0" smtClean="0"/>
              <a:t> au </a:t>
            </a:r>
            <a:r>
              <a:rPr lang="en-US" sz="2000" dirty="0" err="1" smtClean="0"/>
              <a:t>nuancier</a:t>
            </a:r>
            <a:r>
              <a:rPr lang="en-US" sz="2000" dirty="0" smtClean="0"/>
              <a:t> de </a:t>
            </a:r>
            <a:r>
              <a:rPr lang="en-US" sz="2000" dirty="0" err="1" smtClean="0"/>
              <a:t>valeurs</a:t>
            </a:r>
            <a:r>
              <a:rPr lang="en-US" sz="2000" dirty="0" smtClean="0"/>
              <a:t> de </a:t>
            </a:r>
            <a:r>
              <a:rPr lang="en-US" sz="2000" dirty="0" err="1" smtClean="0"/>
              <a:t>pH.</a:t>
            </a:r>
            <a:r>
              <a:rPr lang="en-US" sz="2000" dirty="0" smtClean="0"/>
              <a:t> 7. </a:t>
            </a:r>
            <a:r>
              <a:rPr lang="en-US" sz="2000" dirty="0" err="1" smtClean="0"/>
              <a:t>Enregistrer</a:t>
            </a:r>
            <a:r>
              <a:rPr lang="en-US" sz="2000" dirty="0" smtClean="0"/>
              <a:t> </a:t>
            </a:r>
            <a:r>
              <a:rPr lang="en-US" sz="2000" dirty="0" err="1" smtClean="0"/>
              <a:t>vos</a:t>
            </a:r>
            <a:r>
              <a:rPr lang="en-US" sz="2000" dirty="0" smtClean="0"/>
              <a:t> </a:t>
            </a:r>
            <a:r>
              <a:rPr lang="en-US" sz="2000" dirty="0" err="1" smtClean="0"/>
              <a:t>résultats</a:t>
            </a:r>
            <a:r>
              <a:rPr lang="en-US" sz="2000" dirty="0" smtClean="0"/>
              <a:t>. </a:t>
            </a:r>
            <a:r>
              <a:rPr lang="en-US" sz="2000" b="1" dirty="0" err="1" smtClean="0"/>
              <a:t>Résultats</a:t>
            </a:r>
            <a:r>
              <a:rPr lang="en-US" sz="2000" b="1" dirty="0" smtClean="0"/>
              <a:t>: </a:t>
            </a:r>
            <a:r>
              <a:rPr lang="en-US" sz="2000" dirty="0" smtClean="0"/>
              <a:t>Les </a:t>
            </a:r>
            <a:r>
              <a:rPr lang="en-US" sz="2000" dirty="0" err="1" smtClean="0"/>
              <a:t>échantillons</a:t>
            </a:r>
            <a:r>
              <a:rPr lang="en-US" sz="2000" dirty="0" smtClean="0"/>
              <a:t>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 avec un pH </a:t>
            </a:r>
            <a:r>
              <a:rPr lang="en-US" sz="2000" smtClean="0"/>
              <a:t>entre 7,0 et 10,5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les </a:t>
            </a:r>
            <a:r>
              <a:rPr lang="en-US" sz="2000" dirty="0" err="1" smtClean="0"/>
              <a:t>normes</a:t>
            </a:r>
            <a:r>
              <a:rPr lang="en-US" sz="2000" dirty="0" smtClean="0"/>
              <a:t> des </a:t>
            </a:r>
            <a:r>
              <a:rPr lang="en-US" sz="2000" dirty="0" err="1" smtClean="0"/>
              <a:t>recommandations</a:t>
            </a:r>
            <a:r>
              <a:rPr lang="en-US" sz="2000" dirty="0" smtClean="0"/>
              <a:t> </a:t>
            </a:r>
            <a:r>
              <a:rPr lang="en-US" sz="2000" dirty="0" err="1" smtClean="0"/>
              <a:t>canadiennes</a:t>
            </a:r>
            <a:r>
              <a:rPr lang="en-US" sz="2000" dirty="0" smtClean="0"/>
              <a:t> pour le pH de </a:t>
            </a:r>
            <a:r>
              <a:rPr lang="en-US" sz="2000" dirty="0" err="1" smtClean="0"/>
              <a:t>l’eau</a:t>
            </a:r>
            <a:r>
              <a:rPr lang="en-US" sz="2000" dirty="0" smtClean="0"/>
              <a:t> potable. </a:t>
            </a:r>
            <a:r>
              <a:rPr lang="en-US" sz="2000" dirty="0" err="1" smtClean="0"/>
              <a:t>L’échantillon</a:t>
            </a:r>
            <a:r>
              <a:rPr lang="en-US" sz="2000" dirty="0" smtClean="0"/>
              <a:t> de </a:t>
            </a:r>
            <a:r>
              <a:rPr lang="en-US" sz="2000" dirty="0" err="1" smtClean="0"/>
              <a:t>référence</a:t>
            </a:r>
            <a:r>
              <a:rPr lang="en-US" sz="2000" dirty="0" smtClean="0"/>
              <a:t> </a:t>
            </a:r>
            <a:r>
              <a:rPr lang="en-US" sz="2000" dirty="0" err="1" smtClean="0"/>
              <a:t>devrait</a:t>
            </a:r>
            <a:r>
              <a:rPr lang="en-US" sz="2000" dirty="0" smtClean="0"/>
              <a:t> </a:t>
            </a:r>
            <a:r>
              <a:rPr lang="en-US" sz="2000" dirty="0" err="1" smtClean="0"/>
              <a:t>donner</a:t>
            </a:r>
            <a:r>
              <a:rPr lang="en-US" sz="2000" dirty="0" smtClean="0"/>
              <a:t> un </a:t>
            </a:r>
            <a:r>
              <a:rPr lang="en-US" sz="2000" dirty="0" err="1" smtClean="0"/>
              <a:t>résultat</a:t>
            </a:r>
            <a:r>
              <a:rPr lang="en-US" sz="2000" dirty="0" smtClean="0"/>
              <a:t> </a:t>
            </a:r>
            <a:r>
              <a:rPr lang="en-US" sz="2000" dirty="0" err="1" smtClean="0"/>
              <a:t>très</a:t>
            </a:r>
            <a:r>
              <a:rPr lang="en-US" sz="2000" dirty="0" smtClean="0"/>
              <a:t> </a:t>
            </a:r>
            <a:r>
              <a:rPr lang="en-US" sz="2000" dirty="0" err="1" smtClean="0"/>
              <a:t>proche</a:t>
            </a:r>
            <a:r>
              <a:rPr lang="en-US" sz="2000" dirty="0" smtClean="0"/>
              <a:t> de 7.</a:t>
            </a:r>
            <a:endParaRPr lang="en-US" sz="2000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31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39624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endParaRPr lang="en-US" sz="6000" dirty="0"/>
          </a:p>
        </p:txBody>
      </p:sp>
      <p:pic>
        <p:nvPicPr>
          <p:cNvPr id="4" name="Picture 14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838200" y="2514600"/>
            <a:ext cx="7239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5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19050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Comment </a:t>
            </a:r>
            <a:r>
              <a:rPr lang="en-US" sz="4000" dirty="0" err="1" smtClean="0"/>
              <a:t>recevoir</a:t>
            </a:r>
            <a:r>
              <a:rPr lang="en-US" sz="4000" dirty="0" smtClean="0"/>
              <a:t> </a:t>
            </a:r>
            <a:r>
              <a:rPr lang="en-US" sz="4000" dirty="0" err="1" smtClean="0"/>
              <a:t>ce</a:t>
            </a:r>
            <a:r>
              <a:rPr lang="en-US" sz="4000" dirty="0" smtClean="0"/>
              <a:t> kit super</a:t>
            </a:r>
            <a:endParaRPr lang="en-US" sz="4000" dirty="0"/>
          </a:p>
        </p:txBody>
      </p:sp>
      <p:pic>
        <p:nvPicPr>
          <p:cNvPr id="27651" name="Picture 3" descr="C:\Documents and Settings\HP_Owner\Local Settings\Temporary Internet Files\Content.IE5\H9Z8KGS5\MC90036608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647" y="2643049"/>
            <a:ext cx="1218512" cy="80990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62200" y="2776111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Courriel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5"/>
              </a:rPr>
              <a:t>info@safewater.org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7656" name="Picture 8" descr="C:\Documents and Settings\HP_Owner\Local Settings\Temporary Internet Files\Content.IE5\FV6SLEXG\MM900040996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2582950"/>
            <a:ext cx="1143000" cy="127907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206372" y="2797511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Téléphone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306-934-0389</a:t>
            </a:r>
            <a:endParaRPr lang="en-US" sz="2000" dirty="0"/>
          </a:p>
        </p:txBody>
      </p:sp>
      <p:pic>
        <p:nvPicPr>
          <p:cNvPr id="17" name="Picture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4" descr="background_bottom.jpg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15" descr="background.jpg                                                 000A693BMacintosh HD                   7C25B08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17"/>
          <p:cNvSpPr>
            <a:spLocks noChangeArrowheads="1"/>
          </p:cNvSpPr>
          <p:nvPr/>
        </p:nvSpPr>
        <p:spPr bwMode="auto">
          <a:xfrm>
            <a:off x="457200" y="914400"/>
            <a:ext cx="350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5400" b="1" u="sng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9879" name="TextBox 9"/>
          <p:cNvSpPr txBox="1">
            <a:spLocks noChangeArrowheads="1"/>
          </p:cNvSpPr>
          <p:nvPr/>
        </p:nvSpPr>
        <p:spPr bwMode="auto">
          <a:xfrm>
            <a:off x="0" y="442912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>
                <a:cs typeface="Arial" pitchFamily="34" charset="0"/>
              </a:rPr>
              <a:t>Visitez</a:t>
            </a:r>
            <a:r>
              <a:rPr lang="en-US" sz="2400" dirty="0" smtClean="0">
                <a:cs typeface="Arial" pitchFamily="34" charset="0"/>
              </a:rPr>
              <a:t> nous SVP à:</a:t>
            </a:r>
            <a:endParaRPr lang="en-US" sz="2400" dirty="0"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0C59DC"/>
                </a:solidFill>
                <a:latin typeface="Calibri" pitchFamily="34" charset="0"/>
              </a:rPr>
              <a:t> </a:t>
            </a:r>
            <a:r>
              <a:rPr lang="en-US" sz="4000" dirty="0">
                <a:solidFill>
                  <a:srgbClr val="0C59DC"/>
                </a:solidFill>
                <a:latin typeface="Calibri" pitchFamily="34" charset="0"/>
                <a:hlinkClick r:id="rId5"/>
              </a:rPr>
              <a:t>www.safewater.org</a:t>
            </a:r>
            <a:endParaRPr lang="en-US" sz="4000" dirty="0">
              <a:solidFill>
                <a:srgbClr val="0C59DC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04800"/>
            <a:ext cx="1514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70" y="1094393"/>
            <a:ext cx="6474659" cy="3380297"/>
          </a:xfrm>
          <a:prstGeom prst="rect">
            <a:avLst/>
          </a:prstGeom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24123</TotalTime>
  <Words>3379</Words>
  <Application>Microsoft Office PowerPoint</Application>
  <PresentationFormat>On-screen Show (4:3)</PresentationFormat>
  <Paragraphs>198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Arial</vt:lpstr>
      <vt:lpstr>Calibri</vt:lpstr>
      <vt:lpstr>Office Theme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PowerPoint Presentation</vt:lpstr>
    </vt:vector>
  </TitlesOfParts>
  <Company>SDWF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INAC downloading contribution agreements</dc:title>
  <dc:creator>n/a</dc:creator>
  <cp:lastModifiedBy>Safe Drinking Water Foundation</cp:lastModifiedBy>
  <cp:revision>230</cp:revision>
  <dcterms:created xsi:type="dcterms:W3CDTF">2009-10-20T17:07:49Z</dcterms:created>
  <dcterms:modified xsi:type="dcterms:W3CDTF">2019-08-15T22:29:38Z</dcterms:modified>
</cp:coreProperties>
</file>