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169D-3851-472F-9D43-C9A2314B42C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3ADAD-06E3-4F87-929C-3C6556B39C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438400"/>
            <a:ext cx="7086600" cy="707886"/>
          </a:xfrm>
          <a:prstGeom prst="rect">
            <a:avLst/>
          </a:prstGeom>
          <a:ln w="76200"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Analyse</a:t>
            </a:r>
            <a:r>
              <a:rPr lang="en-US" sz="4000" dirty="0" smtClean="0"/>
              <a:t> de </a:t>
            </a:r>
            <a:r>
              <a:rPr lang="en-US" sz="4000" dirty="0" err="1" smtClean="0"/>
              <a:t>Manganèse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0668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990600"/>
            <a:ext cx="7162800" cy="193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/>
              <a:t>1. </a:t>
            </a:r>
            <a:r>
              <a:rPr lang="en-US" sz="1750" dirty="0" err="1" smtClean="0"/>
              <a:t>Étiquetez</a:t>
            </a:r>
            <a:r>
              <a:rPr lang="en-US" sz="1750" dirty="0" smtClean="0"/>
              <a:t> les </a:t>
            </a:r>
            <a:r>
              <a:rPr lang="en-US" sz="1750" dirty="0" err="1" smtClean="0"/>
              <a:t>fioles</a:t>
            </a:r>
            <a:r>
              <a:rPr lang="en-US" sz="1750" dirty="0" smtClean="0"/>
              <a:t> </a:t>
            </a:r>
            <a:r>
              <a:rPr lang="en-US" sz="1750" dirty="0" err="1" smtClean="0"/>
              <a:t>selon</a:t>
            </a:r>
            <a:r>
              <a:rPr lang="en-US" sz="1750" dirty="0" smtClean="0"/>
              <a:t> la provenance de </a:t>
            </a:r>
            <a:r>
              <a:rPr lang="en-US" sz="1750" dirty="0" err="1" smtClean="0"/>
              <a:t>l’eau</a:t>
            </a:r>
            <a:r>
              <a:rPr lang="en-US" sz="1750" dirty="0" smtClean="0"/>
              <a:t> qui y sera </a:t>
            </a:r>
            <a:r>
              <a:rPr lang="en-US" sz="1750" dirty="0" err="1" smtClean="0"/>
              <a:t>testée</a:t>
            </a:r>
            <a:r>
              <a:rPr lang="en-US" sz="1750" dirty="0" smtClean="0"/>
              <a:t>. 2. </a:t>
            </a:r>
            <a:r>
              <a:rPr lang="en-US" sz="1750" dirty="0" err="1" smtClean="0"/>
              <a:t>Testez</a:t>
            </a:r>
            <a:r>
              <a:rPr lang="en-US" sz="1750" dirty="0" smtClean="0"/>
              <a:t> </a:t>
            </a:r>
            <a:r>
              <a:rPr lang="en-US" sz="1750" dirty="0" err="1" smtClean="0"/>
              <a:t>l’échantillon</a:t>
            </a:r>
            <a:r>
              <a:rPr lang="en-US" sz="1750" dirty="0" smtClean="0"/>
              <a:t> de </a:t>
            </a:r>
            <a:r>
              <a:rPr lang="en-US" sz="1750" dirty="0" err="1" smtClean="0"/>
              <a:t>valeur</a:t>
            </a:r>
            <a:r>
              <a:rPr lang="en-US" sz="1750" dirty="0" smtClean="0"/>
              <a:t> </a:t>
            </a:r>
            <a:r>
              <a:rPr lang="en-US" sz="1750" dirty="0" err="1" smtClean="0"/>
              <a:t>limite</a:t>
            </a:r>
            <a:r>
              <a:rPr lang="en-US" sz="1750" dirty="0" smtClean="0"/>
              <a:t> des </a:t>
            </a:r>
            <a:r>
              <a:rPr lang="en-US" sz="1750" dirty="0" err="1" smtClean="0"/>
              <a:t>recommandations</a:t>
            </a:r>
            <a:r>
              <a:rPr lang="en-US" sz="1750" dirty="0" smtClean="0"/>
              <a:t> </a:t>
            </a:r>
            <a:r>
              <a:rPr lang="en-US" sz="1750" dirty="0" err="1" smtClean="0"/>
              <a:t>canadiennes</a:t>
            </a:r>
            <a:r>
              <a:rPr lang="en-US" sz="1750" dirty="0" smtClean="0"/>
              <a:t> (VLRC) de </a:t>
            </a:r>
            <a:r>
              <a:rPr lang="en-US" sz="1750" dirty="0" err="1" smtClean="0"/>
              <a:t>manganèse</a:t>
            </a:r>
            <a:r>
              <a:rPr lang="en-US" sz="1750" dirty="0" smtClean="0"/>
              <a:t> en premier. 3. </a:t>
            </a:r>
            <a:r>
              <a:rPr lang="en-US" sz="1750" dirty="0" err="1" smtClean="0"/>
              <a:t>Tenez</a:t>
            </a:r>
            <a:r>
              <a:rPr lang="en-US" sz="1750" dirty="0" smtClean="0"/>
              <a:t> </a:t>
            </a:r>
            <a:r>
              <a:rPr lang="en-US" sz="1750" dirty="0" err="1" smtClean="0"/>
              <a:t>l’échantillon</a:t>
            </a:r>
            <a:r>
              <a:rPr lang="en-US" sz="1750" dirty="0" smtClean="0"/>
              <a:t> à tester </a:t>
            </a:r>
            <a:r>
              <a:rPr lang="en-US" sz="1750" dirty="0" err="1" smtClean="0"/>
              <a:t>dans</a:t>
            </a:r>
            <a:r>
              <a:rPr lang="en-US" sz="1750" dirty="0" smtClean="0"/>
              <a:t> </a:t>
            </a:r>
            <a:r>
              <a:rPr lang="en-US" sz="1750" dirty="0" err="1" smtClean="0"/>
              <a:t>une</a:t>
            </a:r>
            <a:r>
              <a:rPr lang="en-US" sz="1750" dirty="0" smtClean="0"/>
              <a:t> main, et de </a:t>
            </a:r>
            <a:r>
              <a:rPr lang="en-US" sz="1750" dirty="0" err="1" smtClean="0"/>
              <a:t>l’autre</a:t>
            </a:r>
            <a:r>
              <a:rPr lang="en-US" sz="1750" dirty="0" smtClean="0"/>
              <a:t> </a:t>
            </a:r>
            <a:r>
              <a:rPr lang="en-US" sz="1750" dirty="0" err="1" smtClean="0"/>
              <a:t>immergez</a:t>
            </a:r>
            <a:r>
              <a:rPr lang="en-US" sz="1750" dirty="0" smtClean="0"/>
              <a:t> </a:t>
            </a:r>
            <a:r>
              <a:rPr lang="en-US" sz="1750" dirty="0" err="1" smtClean="0"/>
              <a:t>une</a:t>
            </a:r>
            <a:r>
              <a:rPr lang="en-US" sz="1750" dirty="0" smtClean="0"/>
              <a:t> </a:t>
            </a:r>
            <a:r>
              <a:rPr lang="en-US" sz="1750" b="1" dirty="0" err="1" smtClean="0"/>
              <a:t>bande</a:t>
            </a:r>
            <a:r>
              <a:rPr lang="en-US" sz="1750" b="1" dirty="0" smtClean="0"/>
              <a:t> </a:t>
            </a:r>
            <a:r>
              <a:rPr lang="en-US" sz="1750" b="1" dirty="0" err="1" smtClean="0"/>
              <a:t>d’essai</a:t>
            </a:r>
            <a:r>
              <a:rPr lang="en-US" sz="1750" b="1" dirty="0" smtClean="0"/>
              <a:t> #1</a:t>
            </a:r>
            <a:r>
              <a:rPr lang="en-US" sz="1750" dirty="0" smtClean="0"/>
              <a:t>, </a:t>
            </a:r>
            <a:r>
              <a:rPr lang="en-US" sz="1750" dirty="0" err="1" smtClean="0"/>
              <a:t>faites</a:t>
            </a:r>
            <a:r>
              <a:rPr lang="en-US" sz="1750" dirty="0" smtClean="0"/>
              <a:t> de </a:t>
            </a:r>
            <a:r>
              <a:rPr lang="en-US" sz="1750" dirty="0" err="1" smtClean="0"/>
              <a:t>légers</a:t>
            </a:r>
            <a:r>
              <a:rPr lang="en-US" sz="1750" dirty="0" smtClean="0"/>
              <a:t> </a:t>
            </a:r>
            <a:r>
              <a:rPr lang="en-US" sz="1750" dirty="0" err="1" smtClean="0"/>
              <a:t>mouvements</a:t>
            </a:r>
            <a:r>
              <a:rPr lang="en-US" sz="1750" dirty="0" smtClean="0"/>
              <a:t> de </a:t>
            </a:r>
            <a:r>
              <a:rPr lang="en-US" sz="1750" dirty="0" err="1" smtClean="0"/>
              <a:t>va</a:t>
            </a:r>
            <a:r>
              <a:rPr lang="en-US" sz="1750" dirty="0" smtClean="0"/>
              <a:t>-et-</a:t>
            </a:r>
            <a:r>
              <a:rPr lang="en-US" sz="1750" dirty="0" err="1" smtClean="0"/>
              <a:t>vient</a:t>
            </a:r>
            <a:r>
              <a:rPr lang="en-US" sz="1750" dirty="0" smtClean="0"/>
              <a:t> pendant 20 </a:t>
            </a:r>
            <a:r>
              <a:rPr lang="en-US" sz="1750" dirty="0" err="1" smtClean="0"/>
              <a:t>secondes</a:t>
            </a:r>
            <a:r>
              <a:rPr lang="en-US" sz="1750" dirty="0" smtClean="0"/>
              <a:t>. </a:t>
            </a:r>
            <a:r>
              <a:rPr lang="en-US" sz="1750" dirty="0" err="1" smtClean="0"/>
              <a:t>Retirez</a:t>
            </a:r>
            <a:r>
              <a:rPr lang="en-US" sz="1750" dirty="0" smtClean="0"/>
              <a:t> la </a:t>
            </a:r>
            <a:r>
              <a:rPr lang="en-US" sz="1750" dirty="0" err="1" smtClean="0"/>
              <a:t>bande</a:t>
            </a:r>
            <a:r>
              <a:rPr lang="en-US" sz="1750" dirty="0" smtClean="0"/>
              <a:t> et </a:t>
            </a:r>
            <a:r>
              <a:rPr lang="en-US" sz="1750" dirty="0" err="1" smtClean="0"/>
              <a:t>jetez</a:t>
            </a:r>
            <a:r>
              <a:rPr lang="en-US" sz="1750" dirty="0" smtClean="0"/>
              <a:t>-la </a:t>
            </a:r>
            <a:r>
              <a:rPr lang="en-US" sz="800" dirty="0" smtClean="0"/>
              <a:t>(le </a:t>
            </a:r>
            <a:r>
              <a:rPr lang="en-US" sz="800" dirty="0" err="1" smtClean="0"/>
              <a:t>fiole</a:t>
            </a:r>
            <a:r>
              <a:rPr lang="en-US" sz="800" dirty="0" smtClean="0"/>
              <a:t> </a:t>
            </a:r>
            <a:r>
              <a:rPr lang="en-US" sz="800" dirty="0" err="1" smtClean="0"/>
              <a:t>n’est</a:t>
            </a:r>
            <a:r>
              <a:rPr lang="en-US" sz="800" dirty="0" smtClean="0"/>
              <a:t> pas supporter </a:t>
            </a:r>
            <a:r>
              <a:rPr lang="en-US" sz="800" dirty="0" err="1" smtClean="0"/>
              <a:t>dans</a:t>
            </a:r>
            <a:r>
              <a:rPr lang="en-US" sz="800" dirty="0" smtClean="0"/>
              <a:t> le photo pour </a:t>
            </a:r>
            <a:r>
              <a:rPr lang="en-US" sz="800" dirty="0" err="1" smtClean="0"/>
              <a:t>que</a:t>
            </a:r>
            <a:r>
              <a:rPr lang="en-US" sz="800" dirty="0" smtClean="0"/>
              <a:t> le </a:t>
            </a:r>
            <a:r>
              <a:rPr lang="en-US" sz="800" dirty="0" err="1" smtClean="0"/>
              <a:t>fiole</a:t>
            </a:r>
            <a:r>
              <a:rPr lang="en-US" sz="800" dirty="0" smtClean="0"/>
              <a:t> </a:t>
            </a:r>
            <a:r>
              <a:rPr lang="en-US" sz="800" dirty="0" err="1" smtClean="0"/>
              <a:t>soit</a:t>
            </a:r>
            <a:r>
              <a:rPr lang="en-US" sz="800" dirty="0" smtClean="0"/>
              <a:t> visible).</a:t>
            </a:r>
          </a:p>
          <a:p>
            <a:endParaRPr lang="en-US" sz="2400" dirty="0"/>
          </a:p>
        </p:txBody>
      </p:sp>
      <p:pic>
        <p:nvPicPr>
          <p:cNvPr id="25602" name="Picture 2" descr="C:\Documents and Settings\Administrator\My Documents\My Pictures\OWD\OWD 0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81200" y="2590800"/>
            <a:ext cx="5333756" cy="4000958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1371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</a:t>
            </a:r>
            <a:r>
              <a:rPr lang="en-US" sz="2400" dirty="0" err="1" smtClean="0"/>
              <a:t>Immergez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bande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d’essai</a:t>
            </a:r>
            <a:r>
              <a:rPr lang="en-US" sz="2400" b="1" dirty="0" smtClean="0"/>
              <a:t> #2</a:t>
            </a:r>
            <a:r>
              <a:rPr lang="en-US" sz="2400" dirty="0" smtClean="0"/>
              <a:t>, </a:t>
            </a:r>
            <a:r>
              <a:rPr lang="en-US" sz="2400" dirty="0" err="1" smtClean="0"/>
              <a:t>faites</a:t>
            </a:r>
            <a:r>
              <a:rPr lang="en-US" sz="2400" dirty="0" smtClean="0"/>
              <a:t> de </a:t>
            </a:r>
            <a:r>
              <a:rPr lang="en-US" sz="2400" dirty="0" err="1" smtClean="0"/>
              <a:t>légers</a:t>
            </a:r>
            <a:r>
              <a:rPr lang="en-US" sz="2400" dirty="0" smtClean="0"/>
              <a:t> </a:t>
            </a:r>
            <a:r>
              <a:rPr lang="en-US" sz="2400" dirty="0" err="1" smtClean="0"/>
              <a:t>mouvements</a:t>
            </a:r>
            <a:r>
              <a:rPr lang="en-US" sz="2400" dirty="0" smtClean="0"/>
              <a:t> de </a:t>
            </a:r>
            <a:r>
              <a:rPr lang="en-US" sz="2400" dirty="0" err="1" smtClean="0"/>
              <a:t>va</a:t>
            </a:r>
            <a:r>
              <a:rPr lang="en-US" sz="2400" dirty="0" smtClean="0"/>
              <a:t>-et-</a:t>
            </a:r>
            <a:r>
              <a:rPr lang="en-US" sz="2400" dirty="0" err="1" smtClean="0"/>
              <a:t>vient</a:t>
            </a:r>
            <a:r>
              <a:rPr lang="en-US" sz="2400" dirty="0" smtClean="0"/>
              <a:t> pendant 20 </a:t>
            </a:r>
            <a:r>
              <a:rPr lang="en-US" sz="2400" dirty="0" err="1" smtClean="0"/>
              <a:t>secondes</a:t>
            </a:r>
            <a:r>
              <a:rPr lang="en-US" sz="2400" dirty="0" smtClean="0"/>
              <a:t>. </a:t>
            </a:r>
            <a:r>
              <a:rPr lang="en-US" sz="2400" dirty="0" err="1" smtClean="0"/>
              <a:t>Retirez</a:t>
            </a:r>
            <a:r>
              <a:rPr lang="en-US" sz="2400" dirty="0" smtClean="0"/>
              <a:t> la </a:t>
            </a:r>
            <a:r>
              <a:rPr lang="en-US" sz="2400" dirty="0" err="1" smtClean="0"/>
              <a:t>bande</a:t>
            </a:r>
            <a:r>
              <a:rPr lang="en-US" sz="2400" dirty="0" smtClean="0"/>
              <a:t> et </a:t>
            </a:r>
            <a:r>
              <a:rPr lang="en-US" sz="2400" dirty="0" err="1" smtClean="0"/>
              <a:t>jetez</a:t>
            </a:r>
            <a:r>
              <a:rPr lang="en-US" sz="2400" dirty="0" smtClean="0"/>
              <a:t>-la.</a:t>
            </a:r>
            <a:endParaRPr lang="en-US" dirty="0"/>
          </a:p>
        </p:txBody>
      </p:sp>
      <p:pic>
        <p:nvPicPr>
          <p:cNvPr id="26630" name="Picture 6" descr="C:\Documents and Settings\Administrator\My Documents\My Pictures\OWD\OWD 03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282354" cy="396240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752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</a:t>
            </a:r>
            <a:r>
              <a:rPr lang="en-US" sz="2400" dirty="0" err="1" smtClean="0"/>
              <a:t>Immergez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bande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d’essai</a:t>
            </a:r>
            <a:r>
              <a:rPr lang="en-US" sz="2400" b="1" dirty="0" smtClean="0"/>
              <a:t> #3</a:t>
            </a:r>
            <a:r>
              <a:rPr lang="en-US" sz="2400" dirty="0" smtClean="0"/>
              <a:t>, </a:t>
            </a:r>
            <a:r>
              <a:rPr lang="en-US" sz="2400" dirty="0" err="1" smtClean="0"/>
              <a:t>faites</a:t>
            </a:r>
            <a:r>
              <a:rPr lang="en-US" sz="2400" dirty="0" smtClean="0"/>
              <a:t> de </a:t>
            </a:r>
            <a:r>
              <a:rPr lang="en-US" sz="2400" dirty="0" err="1" smtClean="0"/>
              <a:t>légers</a:t>
            </a:r>
            <a:r>
              <a:rPr lang="en-US" sz="2400" dirty="0" smtClean="0"/>
              <a:t> </a:t>
            </a:r>
            <a:r>
              <a:rPr lang="en-US" sz="2400" dirty="0" err="1" smtClean="0"/>
              <a:t>mouvements</a:t>
            </a:r>
            <a:r>
              <a:rPr lang="en-US" sz="2400" dirty="0" smtClean="0"/>
              <a:t> de </a:t>
            </a:r>
            <a:r>
              <a:rPr lang="en-US" sz="2400" dirty="0" err="1" smtClean="0"/>
              <a:t>va</a:t>
            </a:r>
            <a:r>
              <a:rPr lang="en-US" sz="2400" dirty="0" smtClean="0"/>
              <a:t>-et-</a:t>
            </a:r>
            <a:r>
              <a:rPr lang="en-US" sz="2400" dirty="0" err="1" smtClean="0"/>
              <a:t>vient</a:t>
            </a:r>
            <a:r>
              <a:rPr lang="en-US" sz="2400" dirty="0" smtClean="0"/>
              <a:t> pendant 30 </a:t>
            </a:r>
            <a:r>
              <a:rPr lang="en-US" sz="2400" dirty="0" err="1" smtClean="0"/>
              <a:t>secondes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27650" name="Picture 2" descr="C:\Documents and Settings\Administrator\My Documents\My Pictures\OWD\OWD 0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362776" cy="4022725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1752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 (Continuer) </a:t>
            </a:r>
            <a:r>
              <a:rPr lang="en-US" sz="2400" dirty="0" err="1" smtClean="0"/>
              <a:t>Retirez</a:t>
            </a:r>
            <a:r>
              <a:rPr lang="en-US" sz="2400" dirty="0" smtClean="0"/>
              <a:t> la </a:t>
            </a:r>
            <a:r>
              <a:rPr lang="en-US" sz="2400" dirty="0" err="1" smtClean="0"/>
              <a:t>bande</a:t>
            </a:r>
            <a:r>
              <a:rPr lang="en-US" sz="2400" dirty="0" smtClean="0"/>
              <a:t> et </a:t>
            </a:r>
            <a:r>
              <a:rPr lang="en-US" sz="2400" dirty="0" err="1" smtClean="0"/>
              <a:t>secouez</a:t>
            </a:r>
            <a:r>
              <a:rPr lang="en-US" sz="2400" dirty="0" smtClean="0"/>
              <a:t>-la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fois</a:t>
            </a:r>
            <a:r>
              <a:rPr lang="en-US" sz="2400" dirty="0" smtClean="0"/>
              <a:t> pour </a:t>
            </a:r>
            <a:r>
              <a:rPr lang="en-US" sz="2400" dirty="0" err="1" smtClean="0"/>
              <a:t>enlever</a:t>
            </a:r>
            <a:r>
              <a:rPr lang="en-US" sz="2400" dirty="0" smtClean="0"/>
              <a:t> </a:t>
            </a:r>
            <a:r>
              <a:rPr lang="en-US" sz="2400" dirty="0" err="1" smtClean="0"/>
              <a:t>l’excédent</a:t>
            </a:r>
            <a:r>
              <a:rPr lang="en-US" sz="2400" dirty="0" smtClean="0"/>
              <a:t> </a:t>
            </a:r>
            <a:r>
              <a:rPr lang="en-US" sz="2400" dirty="0" err="1" smtClean="0"/>
              <a:t>d’eau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8674" name="Picture 2" descr="C:\Documents and Settings\Administrator\My Documents\My Pictures\OWD\OWD 0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334000" cy="4001139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9906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6.  Pour </a:t>
            </a:r>
            <a:r>
              <a:rPr lang="en-US" sz="1600" dirty="0" err="1" smtClean="0"/>
              <a:t>déterminer</a:t>
            </a:r>
            <a:r>
              <a:rPr lang="en-US" sz="1600" dirty="0" smtClean="0"/>
              <a:t> la concentration de </a:t>
            </a:r>
            <a:r>
              <a:rPr lang="en-US" sz="1600" dirty="0" err="1" smtClean="0"/>
              <a:t>manganèse</a:t>
            </a:r>
            <a:r>
              <a:rPr lang="en-US" sz="1600" dirty="0" smtClean="0"/>
              <a:t> en mg/l (</a:t>
            </a:r>
            <a:r>
              <a:rPr lang="en-US" sz="1600" dirty="0" err="1" smtClean="0"/>
              <a:t>ou</a:t>
            </a:r>
            <a:r>
              <a:rPr lang="en-US" sz="1600" dirty="0" smtClean="0"/>
              <a:t> en </a:t>
            </a:r>
            <a:r>
              <a:rPr lang="en-US" sz="1600" dirty="0" err="1" smtClean="0"/>
              <a:t>ppm</a:t>
            </a:r>
            <a:r>
              <a:rPr lang="en-US" sz="1600" dirty="0" smtClean="0"/>
              <a:t>, parties par million, </a:t>
            </a:r>
            <a:r>
              <a:rPr lang="en-US" sz="1600" dirty="0" err="1" smtClean="0"/>
              <a:t>ces</a:t>
            </a:r>
            <a:r>
              <a:rPr lang="en-US" sz="1600" dirty="0" smtClean="0"/>
              <a:t> </a:t>
            </a:r>
            <a:r>
              <a:rPr lang="en-US" sz="1600" dirty="0" err="1" smtClean="0"/>
              <a:t>deux</a:t>
            </a:r>
            <a:r>
              <a:rPr lang="en-US" sz="1600" dirty="0" smtClean="0"/>
              <a:t> </a:t>
            </a:r>
            <a:r>
              <a:rPr lang="en-US" sz="1600" dirty="0" err="1" smtClean="0"/>
              <a:t>unités</a:t>
            </a:r>
            <a:r>
              <a:rPr lang="en-US" sz="1600" dirty="0" smtClean="0"/>
              <a:t> </a:t>
            </a:r>
            <a:r>
              <a:rPr lang="en-US" sz="1600" dirty="0" err="1" smtClean="0"/>
              <a:t>étant</a:t>
            </a:r>
            <a:r>
              <a:rPr lang="en-US" sz="1600" dirty="0" smtClean="0"/>
              <a:t> </a:t>
            </a:r>
            <a:r>
              <a:rPr lang="en-US" sz="1600" dirty="0" err="1" smtClean="0"/>
              <a:t>identiques</a:t>
            </a:r>
            <a:r>
              <a:rPr lang="en-US" sz="1600" dirty="0" smtClean="0"/>
              <a:t>), </a:t>
            </a:r>
            <a:r>
              <a:rPr lang="en-US" sz="1600" dirty="0" err="1" smtClean="0"/>
              <a:t>attendre</a:t>
            </a:r>
            <a:r>
              <a:rPr lang="en-US" sz="1600" dirty="0" smtClean="0"/>
              <a:t> </a:t>
            </a:r>
            <a:r>
              <a:rPr lang="en-US" sz="1600" b="1" dirty="0" smtClean="0"/>
              <a:t>90 </a:t>
            </a:r>
            <a:r>
              <a:rPr lang="en-US" sz="1600" b="1" dirty="0" err="1" smtClean="0"/>
              <a:t>secondes</a:t>
            </a:r>
            <a:r>
              <a:rPr lang="en-US" sz="1600" b="1" dirty="0" smtClean="0"/>
              <a:t> </a:t>
            </a:r>
            <a:r>
              <a:rPr lang="en-US" sz="1600" dirty="0" smtClean="0"/>
              <a:t>et identifier </a:t>
            </a:r>
            <a:r>
              <a:rPr lang="en-US" sz="1600" dirty="0" err="1" smtClean="0"/>
              <a:t>sur</a:t>
            </a:r>
            <a:r>
              <a:rPr lang="en-US" sz="1600" dirty="0" smtClean="0"/>
              <a:t> le </a:t>
            </a:r>
            <a:r>
              <a:rPr lang="en-US" sz="1600" dirty="0" err="1" smtClean="0"/>
              <a:t>nuancier</a:t>
            </a:r>
            <a:r>
              <a:rPr lang="en-US" sz="1600" dirty="0" smtClean="0"/>
              <a:t> la </a:t>
            </a:r>
            <a:r>
              <a:rPr lang="en-US" sz="1600" dirty="0" err="1" smtClean="0"/>
              <a:t>couleur</a:t>
            </a:r>
            <a:r>
              <a:rPr lang="en-US" sz="1600" dirty="0" smtClean="0"/>
              <a:t> la plus </a:t>
            </a:r>
            <a:r>
              <a:rPr lang="en-US" sz="1600" dirty="0" err="1" smtClean="0"/>
              <a:t>proche</a:t>
            </a:r>
            <a:r>
              <a:rPr lang="en-US" sz="1600" dirty="0" smtClean="0"/>
              <a:t> de </a:t>
            </a:r>
            <a:r>
              <a:rPr lang="en-US" sz="1600" dirty="0" err="1" smtClean="0"/>
              <a:t>celle</a:t>
            </a:r>
            <a:r>
              <a:rPr lang="en-US" sz="1600" dirty="0" smtClean="0"/>
              <a:t> de la </a:t>
            </a:r>
            <a:r>
              <a:rPr lang="en-US" sz="1600" dirty="0" err="1" smtClean="0"/>
              <a:t>bande</a:t>
            </a:r>
            <a:r>
              <a:rPr lang="en-US" sz="1600" dirty="0" smtClean="0"/>
              <a:t>. </a:t>
            </a:r>
            <a:r>
              <a:rPr lang="en-US" sz="1600" dirty="0" err="1" smtClean="0"/>
              <a:t>Afin</a:t>
            </a:r>
            <a:r>
              <a:rPr lang="en-US" sz="1600" dirty="0" smtClean="0"/>
              <a:t> de </a:t>
            </a:r>
            <a:r>
              <a:rPr lang="en-US" sz="1600" dirty="0" err="1" smtClean="0"/>
              <a:t>mieux</a:t>
            </a:r>
            <a:r>
              <a:rPr lang="en-US" sz="1600" dirty="0" smtClean="0"/>
              <a:t> identifier la </a:t>
            </a:r>
            <a:r>
              <a:rPr lang="en-US" sz="1600" dirty="0" err="1" smtClean="0"/>
              <a:t>couleur</a:t>
            </a:r>
            <a:r>
              <a:rPr lang="en-US" sz="1600" dirty="0" smtClean="0"/>
              <a:t>, </a:t>
            </a:r>
            <a:r>
              <a:rPr lang="en-US" sz="1600" dirty="0" err="1" smtClean="0"/>
              <a:t>pliez</a:t>
            </a:r>
            <a:r>
              <a:rPr lang="en-US" sz="1600" dirty="0" smtClean="0"/>
              <a:t> la </a:t>
            </a:r>
            <a:r>
              <a:rPr lang="en-US" sz="1600" dirty="0" err="1" smtClean="0"/>
              <a:t>bande</a:t>
            </a:r>
            <a:r>
              <a:rPr lang="en-US" sz="1600" dirty="0" smtClean="0"/>
              <a:t> en </a:t>
            </a:r>
            <a:r>
              <a:rPr lang="en-US" sz="1600" dirty="0" err="1" smtClean="0"/>
              <a:t>deux</a:t>
            </a:r>
            <a:r>
              <a:rPr lang="en-US" sz="1600" dirty="0" smtClean="0"/>
              <a:t>, de </a:t>
            </a:r>
            <a:r>
              <a:rPr lang="en-US" sz="1600" dirty="0" err="1" smtClean="0"/>
              <a:t>façon</a:t>
            </a:r>
            <a:r>
              <a:rPr lang="en-US" sz="1600" dirty="0" smtClean="0"/>
              <a:t> à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l’ouverture</a:t>
            </a:r>
            <a:r>
              <a:rPr lang="en-US" sz="1600" dirty="0" smtClean="0"/>
              <a:t> </a:t>
            </a:r>
            <a:r>
              <a:rPr lang="en-US" sz="1600" dirty="0" err="1" smtClean="0"/>
              <a:t>apparaisse</a:t>
            </a:r>
            <a:r>
              <a:rPr lang="en-US" sz="1600" dirty="0" smtClean="0"/>
              <a:t> </a:t>
            </a:r>
            <a:r>
              <a:rPr lang="en-US" sz="1600" dirty="0" err="1" smtClean="0"/>
              <a:t>sur</a:t>
            </a:r>
            <a:r>
              <a:rPr lang="en-US" sz="1600" dirty="0" smtClean="0"/>
              <a:t> un fond </a:t>
            </a:r>
            <a:r>
              <a:rPr lang="en-US" sz="1600" dirty="0" err="1" smtClean="0"/>
              <a:t>blanc</a:t>
            </a:r>
            <a:r>
              <a:rPr lang="en-US" sz="1600" dirty="0" smtClean="0"/>
              <a:t>. 7. </a:t>
            </a:r>
            <a:r>
              <a:rPr lang="en-US" sz="1600" dirty="0" err="1" smtClean="0"/>
              <a:t>Prenez</a:t>
            </a:r>
            <a:r>
              <a:rPr lang="en-US" sz="1600" dirty="0" smtClean="0"/>
              <a:t> note de </a:t>
            </a:r>
            <a:r>
              <a:rPr lang="en-US" sz="1600" dirty="0" err="1" smtClean="0"/>
              <a:t>vos</a:t>
            </a:r>
            <a:r>
              <a:rPr lang="en-US" sz="1600" dirty="0" smtClean="0"/>
              <a:t> </a:t>
            </a:r>
            <a:r>
              <a:rPr lang="en-US" sz="1600" dirty="0" err="1" smtClean="0"/>
              <a:t>résultats</a:t>
            </a:r>
            <a:r>
              <a:rPr lang="en-US" sz="1600" dirty="0" smtClean="0"/>
              <a:t>. 8. </a:t>
            </a:r>
            <a:r>
              <a:rPr lang="en-US" sz="1600" dirty="0" err="1" smtClean="0"/>
              <a:t>Remplissez</a:t>
            </a:r>
            <a:r>
              <a:rPr lang="en-US" sz="1600" dirty="0" smtClean="0"/>
              <a:t> les </a:t>
            </a:r>
            <a:r>
              <a:rPr lang="en-US" sz="1600" dirty="0" err="1" smtClean="0"/>
              <a:t>fioles</a:t>
            </a:r>
            <a:r>
              <a:rPr lang="en-US" sz="1600" dirty="0" smtClean="0"/>
              <a:t> de 10 ml avec </a:t>
            </a:r>
            <a:r>
              <a:rPr lang="en-US" sz="1600" dirty="0" err="1" smtClean="0"/>
              <a:t>leurs</a:t>
            </a:r>
            <a:r>
              <a:rPr lang="en-US" sz="1600" dirty="0" smtClean="0"/>
              <a:t> </a:t>
            </a:r>
            <a:r>
              <a:rPr lang="en-US" sz="1600" dirty="0" err="1" smtClean="0"/>
              <a:t>échantillons</a:t>
            </a:r>
            <a:r>
              <a:rPr lang="en-US" sz="1600" dirty="0" smtClean="0"/>
              <a:t> </a:t>
            </a:r>
            <a:r>
              <a:rPr lang="en-US" sz="1600" dirty="0" err="1" smtClean="0"/>
              <a:t>respectifs</a:t>
            </a:r>
            <a:r>
              <a:rPr lang="en-US" sz="1600" dirty="0" smtClean="0"/>
              <a:t>. </a:t>
            </a:r>
            <a:r>
              <a:rPr lang="en-US" sz="1600" dirty="0" err="1" smtClean="0"/>
              <a:t>Répétez</a:t>
            </a:r>
            <a:r>
              <a:rPr lang="en-US" sz="1600" dirty="0" smtClean="0"/>
              <a:t> les </a:t>
            </a:r>
            <a:r>
              <a:rPr lang="en-US" sz="1600" dirty="0" err="1" smtClean="0"/>
              <a:t>étapes</a:t>
            </a:r>
            <a:r>
              <a:rPr lang="en-US" sz="1600" dirty="0" smtClean="0"/>
              <a:t> 3 à 7 avec les 4 </a:t>
            </a:r>
            <a:r>
              <a:rPr lang="en-US" sz="1600" dirty="0" err="1" smtClean="0"/>
              <a:t>autres</a:t>
            </a:r>
            <a:r>
              <a:rPr lang="en-US" sz="1600" dirty="0" smtClean="0"/>
              <a:t> </a:t>
            </a:r>
            <a:r>
              <a:rPr lang="en-US" sz="1600" dirty="0" err="1" smtClean="0"/>
              <a:t>échantillons</a:t>
            </a:r>
            <a:r>
              <a:rPr lang="en-US" sz="1600" dirty="0" smtClean="0"/>
              <a:t>.</a:t>
            </a:r>
          </a:p>
        </p:txBody>
      </p:sp>
      <p:pic>
        <p:nvPicPr>
          <p:cNvPr id="29698" name="Picture 2" descr="C:\Documents and Settings\Administrator\My Documents\My Pictures\OWD\OWD 0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333609" cy="4000848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9144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8200" y="1066800"/>
            <a:ext cx="75438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err="1" smtClean="0"/>
              <a:t>Résultats</a:t>
            </a:r>
            <a:r>
              <a:rPr lang="en-US" sz="1900" b="1" dirty="0" smtClean="0"/>
              <a:t>:  </a:t>
            </a:r>
            <a:r>
              <a:rPr lang="en-US" sz="1900" dirty="0" err="1" smtClean="0"/>
              <a:t>Comparez</a:t>
            </a:r>
            <a:r>
              <a:rPr lang="en-US" sz="1900" dirty="0" smtClean="0"/>
              <a:t> </a:t>
            </a:r>
            <a:r>
              <a:rPr lang="en-US" sz="1900" dirty="0" err="1" smtClean="0"/>
              <a:t>vos</a:t>
            </a:r>
            <a:r>
              <a:rPr lang="en-US" sz="1900" dirty="0" smtClean="0"/>
              <a:t> </a:t>
            </a:r>
            <a:r>
              <a:rPr lang="en-US" sz="1900" dirty="0" err="1" smtClean="0"/>
              <a:t>résultats</a:t>
            </a:r>
            <a:r>
              <a:rPr lang="en-US" sz="1900" dirty="0" smtClean="0"/>
              <a:t> à </a:t>
            </a:r>
            <a:r>
              <a:rPr lang="en-US" sz="1900" dirty="0" err="1" smtClean="0"/>
              <a:t>l’échantillon</a:t>
            </a:r>
            <a:r>
              <a:rPr lang="en-US" sz="1900" dirty="0" smtClean="0"/>
              <a:t> de </a:t>
            </a:r>
            <a:r>
              <a:rPr lang="en-US" sz="1900" dirty="0" err="1" smtClean="0"/>
              <a:t>valeur</a:t>
            </a:r>
            <a:r>
              <a:rPr lang="en-US" sz="1900" dirty="0" smtClean="0"/>
              <a:t> </a:t>
            </a:r>
            <a:r>
              <a:rPr lang="en-US" sz="1900" dirty="0" err="1" smtClean="0"/>
              <a:t>limite</a:t>
            </a:r>
            <a:r>
              <a:rPr lang="en-US" sz="1900" dirty="0" smtClean="0"/>
              <a:t> des </a:t>
            </a:r>
            <a:r>
              <a:rPr lang="en-US" sz="1900" dirty="0" err="1" smtClean="0"/>
              <a:t>recommandations</a:t>
            </a:r>
            <a:r>
              <a:rPr lang="en-US" sz="1900" dirty="0" smtClean="0"/>
              <a:t> </a:t>
            </a:r>
            <a:r>
              <a:rPr lang="en-US" sz="1900" dirty="0" err="1" smtClean="0"/>
              <a:t>canadiennes</a:t>
            </a:r>
            <a:r>
              <a:rPr lang="en-US" sz="1900" dirty="0" smtClean="0"/>
              <a:t> (VLRC) de </a:t>
            </a:r>
            <a:r>
              <a:rPr lang="en-US" sz="1900" dirty="0" err="1" smtClean="0"/>
              <a:t>manganèse</a:t>
            </a:r>
            <a:r>
              <a:rPr lang="en-US" sz="1900" dirty="0" smtClean="0"/>
              <a:t>. </a:t>
            </a:r>
            <a:r>
              <a:rPr lang="en-US" sz="1900" dirty="0" err="1" smtClean="0"/>
              <a:t>Ce</a:t>
            </a:r>
            <a:r>
              <a:rPr lang="en-US" sz="1900" dirty="0" smtClean="0"/>
              <a:t> dernier </a:t>
            </a:r>
            <a:r>
              <a:rPr lang="en-US" sz="1900" dirty="0" err="1" smtClean="0"/>
              <a:t>devrait</a:t>
            </a:r>
            <a:r>
              <a:rPr lang="en-US" sz="1900" dirty="0" smtClean="0"/>
              <a:t> </a:t>
            </a:r>
            <a:r>
              <a:rPr lang="en-US" sz="1900" dirty="0" err="1" smtClean="0"/>
              <a:t>avoir</a:t>
            </a:r>
            <a:r>
              <a:rPr lang="en-US" sz="1900" dirty="0" smtClean="0"/>
              <a:t> </a:t>
            </a:r>
            <a:r>
              <a:rPr lang="en-US" sz="1900" dirty="0" err="1" smtClean="0"/>
              <a:t>une</a:t>
            </a:r>
            <a:r>
              <a:rPr lang="en-US" sz="1900" dirty="0" smtClean="0"/>
              <a:t> </a:t>
            </a:r>
            <a:r>
              <a:rPr lang="en-US" sz="1900" dirty="0" err="1" smtClean="0"/>
              <a:t>valeur</a:t>
            </a:r>
            <a:r>
              <a:rPr lang="en-US" sz="1900" dirty="0" smtClean="0"/>
              <a:t> </a:t>
            </a:r>
            <a:r>
              <a:rPr lang="en-US" sz="1900" dirty="0" err="1" smtClean="0"/>
              <a:t>très</a:t>
            </a:r>
            <a:r>
              <a:rPr lang="en-US" sz="1900" dirty="0" smtClean="0"/>
              <a:t> </a:t>
            </a:r>
            <a:r>
              <a:rPr lang="en-US" sz="1900" dirty="0" err="1" smtClean="0"/>
              <a:t>proche</a:t>
            </a:r>
            <a:r>
              <a:rPr lang="en-US" sz="1900" dirty="0" smtClean="0"/>
              <a:t> de 0,05 mg/l (</a:t>
            </a:r>
            <a:r>
              <a:rPr lang="en-US" sz="1900" dirty="0" err="1" smtClean="0"/>
              <a:t>limite</a:t>
            </a:r>
            <a:r>
              <a:rPr lang="en-US" sz="1900" dirty="0" smtClean="0"/>
              <a:t> </a:t>
            </a:r>
            <a:r>
              <a:rPr lang="en-US" sz="1900" dirty="0" err="1" smtClean="0"/>
              <a:t>recommandée</a:t>
            </a:r>
            <a:r>
              <a:rPr lang="en-US" sz="1900" dirty="0" smtClean="0"/>
              <a:t>). </a:t>
            </a:r>
            <a:r>
              <a:rPr lang="en-US" sz="1900" dirty="0" err="1" smtClean="0"/>
              <a:t>Une</a:t>
            </a:r>
            <a:r>
              <a:rPr lang="en-US" sz="1900" dirty="0" smtClean="0"/>
              <a:t> </a:t>
            </a:r>
            <a:r>
              <a:rPr lang="en-US" sz="1900" dirty="0" err="1" smtClean="0"/>
              <a:t>couleur</a:t>
            </a:r>
            <a:r>
              <a:rPr lang="en-US" sz="1900" dirty="0" smtClean="0"/>
              <a:t> plus </a:t>
            </a:r>
            <a:r>
              <a:rPr lang="en-US" sz="1900" dirty="0" err="1" smtClean="0"/>
              <a:t>foncée</a:t>
            </a:r>
            <a:r>
              <a:rPr lang="en-US" sz="1900" dirty="0" smtClean="0"/>
              <a:t> </a:t>
            </a:r>
            <a:r>
              <a:rPr lang="en-US" sz="1900" dirty="0" err="1" smtClean="0"/>
              <a:t>signifie</a:t>
            </a:r>
            <a:r>
              <a:rPr lang="en-US" sz="1900" dirty="0" smtClean="0"/>
              <a:t> </a:t>
            </a:r>
            <a:r>
              <a:rPr lang="en-US" sz="1900" dirty="0" err="1" smtClean="0"/>
              <a:t>que</a:t>
            </a:r>
            <a:r>
              <a:rPr lang="en-US" sz="1900" dirty="0" smtClean="0"/>
              <a:t> </a:t>
            </a:r>
            <a:r>
              <a:rPr lang="en-US" sz="1900" dirty="0" err="1" smtClean="0"/>
              <a:t>l’eau</a:t>
            </a:r>
            <a:r>
              <a:rPr lang="en-US" sz="1900" dirty="0" smtClean="0"/>
              <a:t> </a:t>
            </a:r>
            <a:r>
              <a:rPr lang="en-US" sz="1900" dirty="0" err="1" smtClean="0"/>
              <a:t>n’est</a:t>
            </a:r>
            <a:r>
              <a:rPr lang="en-US" sz="1900" dirty="0" smtClean="0"/>
              <a:t> pas </a:t>
            </a:r>
            <a:r>
              <a:rPr lang="en-US" sz="1900" dirty="0" err="1" smtClean="0"/>
              <a:t>dans</a:t>
            </a:r>
            <a:r>
              <a:rPr lang="en-US" sz="1900" dirty="0" smtClean="0"/>
              <a:t> la </a:t>
            </a:r>
            <a:r>
              <a:rPr lang="en-US" sz="1900" dirty="0" err="1" smtClean="0"/>
              <a:t>norme</a:t>
            </a:r>
            <a:r>
              <a:rPr lang="en-US" sz="1900" dirty="0" smtClean="0"/>
              <a:t> </a:t>
            </a:r>
            <a:r>
              <a:rPr lang="en-US" sz="1900" dirty="0" err="1" smtClean="0"/>
              <a:t>prévue</a:t>
            </a:r>
            <a:r>
              <a:rPr lang="en-US" sz="1900" dirty="0" smtClean="0"/>
              <a:t> par le </a:t>
            </a:r>
            <a:r>
              <a:rPr lang="en-US" sz="1900" dirty="0" err="1" smtClean="0"/>
              <a:t>gouvernement</a:t>
            </a:r>
            <a:r>
              <a:rPr lang="en-US" sz="1900" dirty="0" smtClean="0"/>
              <a:t> </a:t>
            </a:r>
            <a:r>
              <a:rPr lang="en-US" sz="1900" dirty="0" err="1" smtClean="0"/>
              <a:t>canadien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pic>
        <p:nvPicPr>
          <p:cNvPr id="9" name="Picture 2" descr="C:\Documents and Settings\Administrator\My Documents\My Pictures\OWD\OWD 0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333610" cy="4000848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 </vt:lpstr>
      <vt:lpstr>   </vt:lpstr>
      <vt:lpstr>   </vt:lpstr>
      <vt:lpstr>   </vt:lpstr>
      <vt:lpstr>   </vt:lpstr>
      <vt:lpstr>   </vt:lpstr>
      <vt:lpstr>  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HP Authorized Customer</dc:creator>
  <cp:lastModifiedBy>Windows User</cp:lastModifiedBy>
  <cp:revision>1</cp:revision>
  <dcterms:created xsi:type="dcterms:W3CDTF">2010-11-22T17:20:02Z</dcterms:created>
  <dcterms:modified xsi:type="dcterms:W3CDTF">2017-05-19T16:39:52Z</dcterms:modified>
</cp:coreProperties>
</file>