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186C-F48C-4E49-8C2A-20EF508BCF35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D7AF-77E1-44D6-8A90-79D61D62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186C-F48C-4E49-8C2A-20EF508BCF35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D7AF-77E1-44D6-8A90-79D61D62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186C-F48C-4E49-8C2A-20EF508BCF35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D7AF-77E1-44D6-8A90-79D61D62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186C-F48C-4E49-8C2A-20EF508BCF35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D7AF-77E1-44D6-8A90-79D61D62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186C-F48C-4E49-8C2A-20EF508BCF35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D7AF-77E1-44D6-8A90-79D61D62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186C-F48C-4E49-8C2A-20EF508BCF35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D7AF-77E1-44D6-8A90-79D61D62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186C-F48C-4E49-8C2A-20EF508BCF35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D7AF-77E1-44D6-8A90-79D61D62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186C-F48C-4E49-8C2A-20EF508BCF35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D7AF-77E1-44D6-8A90-79D61D62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186C-F48C-4E49-8C2A-20EF508BCF35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D7AF-77E1-44D6-8A90-79D61D62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186C-F48C-4E49-8C2A-20EF508BCF35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D7AF-77E1-44D6-8A90-79D61D62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186C-F48C-4E49-8C2A-20EF508BCF35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D7AF-77E1-44D6-8A90-79D61D626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E186C-F48C-4E49-8C2A-20EF508BCF35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8D7AF-77E1-44D6-8A90-79D61D6266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2362200"/>
            <a:ext cx="7086600" cy="707886"/>
          </a:xfrm>
          <a:prstGeom prst="rect">
            <a:avLst/>
          </a:prstGeom>
          <a:ln w="76200" cmpd="tri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Analyse</a:t>
            </a:r>
            <a:r>
              <a:rPr lang="en-US" sz="4000" dirty="0" smtClean="0"/>
              <a:t> de </a:t>
            </a:r>
            <a:r>
              <a:rPr lang="en-US" sz="4000" dirty="0" err="1" smtClean="0"/>
              <a:t>Couleur</a:t>
            </a:r>
            <a:endParaRPr lang="en-US" sz="4000" dirty="0"/>
          </a:p>
        </p:txBody>
      </p:sp>
      <p:pic>
        <p:nvPicPr>
          <p:cNvPr id="6" name="Picture 5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38200" y="914400"/>
            <a:ext cx="7162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 Marquez les tubes à </a:t>
            </a:r>
            <a:r>
              <a:rPr lang="en-US" sz="2000" dirty="0" err="1" smtClean="0"/>
              <a:t>essai</a:t>
            </a:r>
            <a:r>
              <a:rPr lang="en-US" sz="2000" dirty="0" smtClean="0"/>
              <a:t> avec un </a:t>
            </a:r>
            <a:r>
              <a:rPr lang="en-US" sz="2000" dirty="0" err="1" smtClean="0"/>
              <a:t>nombre</a:t>
            </a:r>
            <a:r>
              <a:rPr lang="en-US" sz="2000" dirty="0" smtClean="0"/>
              <a:t> et </a:t>
            </a:r>
            <a:r>
              <a:rPr lang="en-US" sz="2000" dirty="0" err="1" smtClean="0"/>
              <a:t>leur</a:t>
            </a:r>
            <a:r>
              <a:rPr lang="en-US" sz="2000" dirty="0" smtClean="0"/>
              <a:t> nom </a:t>
            </a:r>
            <a:r>
              <a:rPr lang="en-US" sz="2000" dirty="0" err="1" smtClean="0"/>
              <a:t>approprié</a:t>
            </a:r>
            <a:r>
              <a:rPr lang="en-US" sz="2000" dirty="0" smtClean="0"/>
              <a:t>: #1 </a:t>
            </a:r>
            <a:r>
              <a:rPr lang="en-US" sz="2000" dirty="0" err="1" smtClean="0"/>
              <a:t>Contrôle</a:t>
            </a:r>
            <a:r>
              <a:rPr lang="en-US" sz="2000" dirty="0" smtClean="0"/>
              <a:t>, #2 </a:t>
            </a:r>
            <a:r>
              <a:rPr lang="en-US" sz="2000" dirty="0" err="1" smtClean="0"/>
              <a:t>Recommandations</a:t>
            </a:r>
            <a:r>
              <a:rPr lang="en-US" sz="2000" dirty="0" smtClean="0"/>
              <a:t> </a:t>
            </a:r>
            <a:r>
              <a:rPr lang="en-US" sz="2000" dirty="0" err="1" smtClean="0"/>
              <a:t>Canadiennes</a:t>
            </a:r>
            <a:r>
              <a:rPr lang="en-US" sz="2000" dirty="0" smtClean="0"/>
              <a:t>, et #3, #4, #5, #6. </a:t>
            </a:r>
            <a:br>
              <a:rPr lang="en-US" sz="2000" dirty="0" smtClean="0"/>
            </a:br>
            <a:r>
              <a:rPr lang="en-US" sz="2000" dirty="0" smtClean="0"/>
              <a:t>2. </a:t>
            </a:r>
            <a:r>
              <a:rPr lang="en-US" sz="2000" dirty="0" err="1" smtClean="0"/>
              <a:t>Versez</a:t>
            </a:r>
            <a:r>
              <a:rPr lang="en-US" sz="2000" dirty="0" smtClean="0"/>
              <a:t> les 50 ml </a:t>
            </a:r>
            <a:r>
              <a:rPr lang="en-US" sz="2000" dirty="0" err="1" smtClean="0"/>
              <a:t>d’eau</a:t>
            </a:r>
            <a:r>
              <a:rPr lang="en-US" sz="2000" dirty="0" smtClean="0"/>
              <a:t> </a:t>
            </a:r>
            <a:r>
              <a:rPr lang="en-US" sz="2000" dirty="0" err="1" smtClean="0"/>
              <a:t>fourni</a:t>
            </a:r>
            <a:r>
              <a:rPr lang="en-US" sz="2000" dirty="0" smtClean="0"/>
              <a:t> avec la </a:t>
            </a:r>
            <a:r>
              <a:rPr lang="en-US" sz="2000" dirty="0" err="1" smtClean="0"/>
              <a:t>recommandation</a:t>
            </a:r>
            <a:r>
              <a:rPr lang="en-US" sz="2000" dirty="0" smtClean="0"/>
              <a:t> </a:t>
            </a:r>
            <a:r>
              <a:rPr lang="en-US" sz="2000" dirty="0" err="1" smtClean="0"/>
              <a:t>canadienne</a:t>
            </a:r>
            <a:r>
              <a:rPr lang="en-US" sz="2000" dirty="0" smtClean="0"/>
              <a:t> (VLRC) </a:t>
            </a:r>
            <a:r>
              <a:rPr lang="en-US" sz="2000" dirty="0" err="1" smtClean="0"/>
              <a:t>dans</a:t>
            </a:r>
            <a:r>
              <a:rPr lang="en-US" sz="2000" dirty="0" smtClean="0"/>
              <a:t> le tube à </a:t>
            </a:r>
            <a:r>
              <a:rPr lang="en-US" sz="2000" dirty="0" err="1" smtClean="0"/>
              <a:t>essai</a:t>
            </a:r>
            <a:r>
              <a:rPr lang="en-US" sz="2000" dirty="0" smtClean="0"/>
              <a:t> #2.</a:t>
            </a:r>
            <a:endParaRPr lang="en-US" sz="2000" dirty="0"/>
          </a:p>
        </p:txBody>
      </p:sp>
      <p:pic>
        <p:nvPicPr>
          <p:cNvPr id="24578" name="Picture 2" descr="C:\Documents and Settings\HP_Owner\My Documents\My Pictures\High School OWD Kit\High School OWD Kit 06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52600" y="2590800"/>
            <a:ext cx="5351462" cy="4014239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12954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3. </a:t>
            </a:r>
            <a:r>
              <a:rPr lang="en-US" sz="2000" dirty="0" err="1" smtClean="0"/>
              <a:t>Remplissez</a:t>
            </a:r>
            <a:r>
              <a:rPr lang="en-US" sz="2000" dirty="0" smtClean="0"/>
              <a:t> tube à </a:t>
            </a:r>
            <a:r>
              <a:rPr lang="en-US" sz="2000" dirty="0" err="1" smtClean="0"/>
              <a:t>essai</a:t>
            </a:r>
            <a:r>
              <a:rPr lang="en-US" sz="2000" dirty="0" smtClean="0"/>
              <a:t> de </a:t>
            </a:r>
            <a:r>
              <a:rPr lang="en-US" sz="2000" dirty="0" err="1" smtClean="0"/>
              <a:t>Contrôle</a:t>
            </a:r>
            <a:r>
              <a:rPr lang="en-US" sz="2000" dirty="0" smtClean="0"/>
              <a:t> #1 avec de </a:t>
            </a:r>
            <a:r>
              <a:rPr lang="en-US" sz="2000" dirty="0" err="1" smtClean="0"/>
              <a:t>l’eau</a:t>
            </a:r>
            <a:r>
              <a:rPr lang="en-US" sz="2000" dirty="0" smtClean="0"/>
              <a:t> </a:t>
            </a:r>
            <a:r>
              <a:rPr lang="en-US" sz="2000" dirty="0" err="1" smtClean="0"/>
              <a:t>déionisée</a:t>
            </a:r>
            <a:r>
              <a:rPr lang="en-US" sz="2000" dirty="0" smtClean="0"/>
              <a:t> au </a:t>
            </a:r>
            <a:r>
              <a:rPr lang="en-US" sz="2000" dirty="0" err="1" smtClean="0"/>
              <a:t>même</a:t>
            </a:r>
            <a:r>
              <a:rPr lang="en-US" sz="2000" dirty="0" smtClean="0"/>
              <a:t> </a:t>
            </a:r>
            <a:r>
              <a:rPr lang="en-US" sz="2000" dirty="0" err="1" smtClean="0"/>
              <a:t>niveau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le tube à </a:t>
            </a:r>
            <a:r>
              <a:rPr lang="en-US" sz="2000" dirty="0" err="1" smtClean="0"/>
              <a:t>essai</a:t>
            </a:r>
            <a:r>
              <a:rPr lang="en-US" sz="2000" dirty="0" smtClean="0"/>
              <a:t> #2.</a:t>
            </a:r>
            <a:br>
              <a:rPr lang="en-US" sz="2000" dirty="0" smtClean="0"/>
            </a:br>
            <a:r>
              <a:rPr lang="en-US" sz="2000" dirty="0" smtClean="0"/>
              <a:t>4. </a:t>
            </a:r>
            <a:r>
              <a:rPr lang="en-US" sz="2000" dirty="0" err="1" smtClean="0"/>
              <a:t>Remplissez</a:t>
            </a:r>
            <a:r>
              <a:rPr lang="en-US" sz="2000" dirty="0" smtClean="0"/>
              <a:t> le tube à </a:t>
            </a:r>
            <a:r>
              <a:rPr lang="en-US" sz="2000" dirty="0" err="1" smtClean="0"/>
              <a:t>essai</a:t>
            </a:r>
            <a:r>
              <a:rPr lang="en-US" sz="2000" dirty="0" smtClean="0"/>
              <a:t> #3 avec de </a:t>
            </a:r>
            <a:r>
              <a:rPr lang="en-US" sz="2000" dirty="0" err="1" smtClean="0"/>
              <a:t>l’eau</a:t>
            </a:r>
            <a:r>
              <a:rPr lang="en-US" sz="2000" dirty="0" smtClean="0"/>
              <a:t> d’un </a:t>
            </a:r>
            <a:r>
              <a:rPr lang="en-US" sz="2000" dirty="0" err="1" smtClean="0"/>
              <a:t>échantillon</a:t>
            </a:r>
            <a:r>
              <a:rPr lang="en-US" sz="2000" dirty="0" smtClean="0"/>
              <a:t> d’un des 4 </a:t>
            </a:r>
            <a:r>
              <a:rPr lang="en-US" sz="2000" dirty="0" err="1" smtClean="0"/>
              <a:t>environnements</a:t>
            </a:r>
            <a:r>
              <a:rPr lang="en-US" sz="2000" dirty="0" smtClean="0"/>
              <a:t>, au </a:t>
            </a:r>
            <a:r>
              <a:rPr lang="en-US" sz="2000" dirty="0" err="1" smtClean="0"/>
              <a:t>même</a:t>
            </a:r>
            <a:r>
              <a:rPr lang="en-US" sz="2000" dirty="0" smtClean="0"/>
              <a:t> </a:t>
            </a:r>
            <a:r>
              <a:rPr lang="en-US" sz="2000" dirty="0" err="1" smtClean="0"/>
              <a:t>niveau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les </a:t>
            </a:r>
            <a:r>
              <a:rPr lang="en-US" sz="2000" dirty="0" err="1" smtClean="0"/>
              <a:t>autres</a:t>
            </a:r>
            <a:r>
              <a:rPr lang="en-US" sz="2000" dirty="0" smtClean="0"/>
              <a:t> tubes à </a:t>
            </a:r>
            <a:r>
              <a:rPr lang="en-US" sz="2000" dirty="0" err="1" smtClean="0"/>
              <a:t>essai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25602" name="Picture 2" descr="C:\Documents and Settings\HP_Owner\My Documents\My Pictures\High School OWD Kit\High School OWD Kit 06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52600" y="2590800"/>
            <a:ext cx="5334000" cy="4001140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3962400"/>
          </a:xfrm>
        </p:spPr>
        <p:txBody>
          <a:bodyPr>
            <a:noAutofit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 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4" name="Picture 14" descr="background.jpg       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25146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 descr="background_bottom.jpg                                          000A693BMacintosh HD                   7C25B080: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669088"/>
            <a:ext cx="9144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 descr="C:\Documents and Settings\HP_Owner\My Documents\My Pictures\High School OWD Kit\High School OWD Kit 06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52600" y="2590800"/>
            <a:ext cx="5410199" cy="40582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990600"/>
            <a:ext cx="7620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 </a:t>
            </a:r>
            <a:r>
              <a:rPr lang="en-US" sz="1400" dirty="0" err="1" smtClean="0"/>
              <a:t>Placez</a:t>
            </a:r>
            <a:r>
              <a:rPr lang="en-US" sz="1400" dirty="0" smtClean="0"/>
              <a:t> le tube à </a:t>
            </a:r>
            <a:r>
              <a:rPr lang="en-US" sz="1400" dirty="0" err="1" smtClean="0"/>
              <a:t>essai</a:t>
            </a:r>
            <a:r>
              <a:rPr lang="en-US" sz="1400" dirty="0" smtClean="0"/>
              <a:t> #3 entre les tubes #1 et #2 </a:t>
            </a:r>
            <a:r>
              <a:rPr lang="en-US" sz="1400" dirty="0" err="1" smtClean="0"/>
              <a:t>devant</a:t>
            </a:r>
            <a:r>
              <a:rPr lang="en-US" sz="1400" dirty="0" smtClean="0"/>
              <a:t> </a:t>
            </a:r>
            <a:r>
              <a:rPr lang="en-US" sz="1400" dirty="0" err="1" smtClean="0"/>
              <a:t>une</a:t>
            </a:r>
            <a:r>
              <a:rPr lang="en-US" sz="1400" dirty="0" smtClean="0"/>
              <a:t> </a:t>
            </a:r>
            <a:r>
              <a:rPr lang="en-US" sz="1400" dirty="0" err="1" smtClean="0"/>
              <a:t>feuille</a:t>
            </a:r>
            <a:r>
              <a:rPr lang="en-US" sz="1400" dirty="0" smtClean="0"/>
              <a:t> de </a:t>
            </a:r>
            <a:r>
              <a:rPr lang="en-US" sz="1400" dirty="0" err="1" smtClean="0"/>
              <a:t>papier</a:t>
            </a:r>
            <a:r>
              <a:rPr lang="en-US" sz="1400" dirty="0" smtClean="0"/>
              <a:t> </a:t>
            </a:r>
            <a:r>
              <a:rPr lang="en-US" sz="1400" dirty="0" err="1" smtClean="0"/>
              <a:t>blanc</a:t>
            </a:r>
            <a:r>
              <a:rPr lang="en-US" sz="1400" dirty="0" smtClean="0"/>
              <a:t>. 6. </a:t>
            </a:r>
            <a:r>
              <a:rPr lang="en-US" sz="1400" dirty="0" err="1" smtClean="0"/>
              <a:t>Observez</a:t>
            </a:r>
            <a:r>
              <a:rPr lang="en-US" sz="1400" dirty="0" smtClean="0"/>
              <a:t> les tubes à </a:t>
            </a:r>
            <a:r>
              <a:rPr lang="en-US" sz="1400" dirty="0" err="1" smtClean="0"/>
              <a:t>essai</a:t>
            </a:r>
            <a:r>
              <a:rPr lang="en-US" sz="1400" dirty="0" smtClean="0"/>
              <a:t> par en haut: La </a:t>
            </a:r>
            <a:r>
              <a:rPr lang="en-US" sz="1400" dirty="0" err="1" smtClean="0"/>
              <a:t>couleur</a:t>
            </a:r>
            <a:r>
              <a:rPr lang="en-US" sz="1400" dirty="0" smtClean="0"/>
              <a:t> du tube #3 </a:t>
            </a:r>
            <a:r>
              <a:rPr lang="en-US" sz="1400" dirty="0" err="1" smtClean="0"/>
              <a:t>est-elle</a:t>
            </a:r>
            <a:r>
              <a:rPr lang="en-US" sz="1400" dirty="0" smtClean="0"/>
              <a:t> plus </a:t>
            </a:r>
            <a:r>
              <a:rPr lang="en-US" sz="1400" dirty="0" err="1" smtClean="0"/>
              <a:t>claire</a:t>
            </a:r>
            <a:r>
              <a:rPr lang="en-US" sz="1400" dirty="0" smtClean="0"/>
              <a:t> </a:t>
            </a:r>
            <a:r>
              <a:rPr lang="en-US" sz="1400" dirty="0" err="1" smtClean="0"/>
              <a:t>ou</a:t>
            </a:r>
            <a:r>
              <a:rPr lang="en-US" sz="1400" dirty="0" smtClean="0"/>
              <a:t> plus </a:t>
            </a:r>
            <a:r>
              <a:rPr lang="en-US" sz="1400" dirty="0" err="1" smtClean="0"/>
              <a:t>foncée</a:t>
            </a:r>
            <a:r>
              <a:rPr lang="en-US" sz="1400" dirty="0" smtClean="0"/>
              <a:t> </a:t>
            </a:r>
            <a:r>
              <a:rPr lang="en-US" sz="1400" dirty="0" err="1" smtClean="0"/>
              <a:t>que</a:t>
            </a:r>
            <a:r>
              <a:rPr lang="en-US" sz="1400" dirty="0" smtClean="0"/>
              <a:t> le tube </a:t>
            </a:r>
            <a:r>
              <a:rPr lang="en-US" sz="1400" dirty="0" err="1" smtClean="0"/>
              <a:t>contenant</a:t>
            </a:r>
            <a:r>
              <a:rPr lang="en-US" sz="1400" dirty="0" smtClean="0"/>
              <a:t> </a:t>
            </a:r>
            <a:r>
              <a:rPr lang="en-US" sz="1400" dirty="0" err="1" smtClean="0"/>
              <a:t>l’eau</a:t>
            </a:r>
            <a:r>
              <a:rPr lang="en-US" sz="1400" dirty="0" smtClean="0"/>
              <a:t> </a:t>
            </a:r>
            <a:r>
              <a:rPr lang="en-US" sz="1400" dirty="0" err="1" smtClean="0"/>
              <a:t>délivrée</a:t>
            </a:r>
            <a:r>
              <a:rPr lang="en-US" sz="1400" dirty="0" smtClean="0"/>
              <a:t> avec les </a:t>
            </a:r>
            <a:r>
              <a:rPr lang="en-US" sz="1400" dirty="0" err="1" smtClean="0"/>
              <a:t>recommandations</a:t>
            </a:r>
            <a:r>
              <a:rPr lang="en-US" sz="1400" dirty="0" smtClean="0"/>
              <a:t> </a:t>
            </a:r>
            <a:r>
              <a:rPr lang="en-US" sz="1400" dirty="0" err="1" smtClean="0"/>
              <a:t>canadiennes</a:t>
            </a:r>
            <a:r>
              <a:rPr lang="en-US" sz="1400" dirty="0" smtClean="0"/>
              <a:t> (VLRC)? 7. </a:t>
            </a:r>
            <a:r>
              <a:rPr lang="en-US" sz="1400" dirty="0" err="1" smtClean="0"/>
              <a:t>Prenez</a:t>
            </a:r>
            <a:r>
              <a:rPr lang="en-US" sz="1400" dirty="0" smtClean="0"/>
              <a:t> note de </a:t>
            </a:r>
            <a:r>
              <a:rPr lang="en-US" sz="1400" dirty="0" err="1" smtClean="0"/>
              <a:t>vos</a:t>
            </a:r>
            <a:r>
              <a:rPr lang="en-US" sz="1400" dirty="0" smtClean="0"/>
              <a:t> </a:t>
            </a:r>
            <a:r>
              <a:rPr lang="en-US" sz="1400" dirty="0" err="1" smtClean="0"/>
              <a:t>résultats</a:t>
            </a:r>
            <a:r>
              <a:rPr lang="en-US" sz="1400" dirty="0" smtClean="0"/>
              <a:t>. 8. </a:t>
            </a:r>
            <a:r>
              <a:rPr lang="en-US" sz="1400" dirty="0" err="1" smtClean="0"/>
              <a:t>Répétez</a:t>
            </a:r>
            <a:r>
              <a:rPr lang="en-US" sz="1400" dirty="0" smtClean="0"/>
              <a:t> des </a:t>
            </a:r>
            <a:r>
              <a:rPr lang="en-US" sz="1400" dirty="0" err="1" smtClean="0"/>
              <a:t>étapes</a:t>
            </a:r>
            <a:r>
              <a:rPr lang="en-US" sz="1400" dirty="0" smtClean="0"/>
              <a:t> 4-6 avec les </a:t>
            </a:r>
            <a:r>
              <a:rPr lang="en-US" sz="1400" dirty="0" err="1" smtClean="0"/>
              <a:t>échantillons</a:t>
            </a:r>
            <a:r>
              <a:rPr lang="en-US" sz="1400" dirty="0" smtClean="0"/>
              <a:t> </a:t>
            </a:r>
            <a:r>
              <a:rPr lang="en-US" sz="1400" dirty="0" err="1" smtClean="0"/>
              <a:t>restants</a:t>
            </a:r>
            <a:r>
              <a:rPr lang="en-US" sz="1400" dirty="0" smtClean="0"/>
              <a:t> (#4, 5, et 6). </a:t>
            </a:r>
            <a:r>
              <a:rPr lang="en-US" sz="1400" b="1" dirty="0" err="1" smtClean="0"/>
              <a:t>Résultats</a:t>
            </a:r>
            <a:r>
              <a:rPr lang="en-US" sz="1400" b="1" dirty="0" smtClean="0"/>
              <a:t>:  </a:t>
            </a:r>
            <a:r>
              <a:rPr lang="en-US" sz="1400" dirty="0" smtClean="0"/>
              <a:t>Si un </a:t>
            </a:r>
            <a:r>
              <a:rPr lang="en-US" sz="1400" dirty="0" err="1" smtClean="0"/>
              <a:t>échantillon</a:t>
            </a:r>
            <a:r>
              <a:rPr lang="en-US" sz="1400" dirty="0" smtClean="0"/>
              <a:t> </a:t>
            </a:r>
            <a:r>
              <a:rPr lang="en-US" sz="1400" dirty="0" err="1" smtClean="0"/>
              <a:t>d’eau</a:t>
            </a:r>
            <a:r>
              <a:rPr lang="en-US" sz="1400" dirty="0" smtClean="0"/>
              <a:t> a </a:t>
            </a:r>
            <a:r>
              <a:rPr lang="en-US" sz="1400" dirty="0" err="1" smtClean="0"/>
              <a:t>une</a:t>
            </a:r>
            <a:r>
              <a:rPr lang="en-US" sz="1400" dirty="0" smtClean="0"/>
              <a:t> </a:t>
            </a:r>
            <a:r>
              <a:rPr lang="en-US" sz="1400" dirty="0" err="1" smtClean="0"/>
              <a:t>couleur</a:t>
            </a:r>
            <a:r>
              <a:rPr lang="en-US" sz="1400" dirty="0" smtClean="0"/>
              <a:t> plus </a:t>
            </a:r>
            <a:r>
              <a:rPr lang="en-US" sz="1400" dirty="0" err="1" smtClean="0"/>
              <a:t>claire</a:t>
            </a:r>
            <a:r>
              <a:rPr lang="en-US" sz="1400" dirty="0" smtClean="0"/>
              <a:t> </a:t>
            </a:r>
            <a:r>
              <a:rPr lang="en-US" sz="1400" dirty="0" err="1" smtClean="0"/>
              <a:t>ou</a:t>
            </a:r>
            <a:r>
              <a:rPr lang="en-US" sz="1400" dirty="0" smtClean="0"/>
              <a:t> </a:t>
            </a:r>
            <a:r>
              <a:rPr lang="en-US" sz="1400" dirty="0" err="1" smtClean="0"/>
              <a:t>similaire</a:t>
            </a:r>
            <a:r>
              <a:rPr lang="en-US" sz="1400" dirty="0" smtClean="0"/>
              <a:t> à </a:t>
            </a:r>
            <a:r>
              <a:rPr lang="en-US" sz="1400" dirty="0" err="1" smtClean="0"/>
              <a:t>celle</a:t>
            </a:r>
            <a:r>
              <a:rPr lang="en-US" sz="1400" dirty="0" smtClean="0"/>
              <a:t> du tube à </a:t>
            </a:r>
            <a:r>
              <a:rPr lang="en-US" sz="1400" dirty="0" err="1" smtClean="0"/>
              <a:t>essai</a:t>
            </a:r>
            <a:r>
              <a:rPr lang="en-US" sz="1400" dirty="0" smtClean="0"/>
              <a:t> #2 (VLRC), </a:t>
            </a:r>
            <a:r>
              <a:rPr lang="en-US" sz="1400" dirty="0" err="1" smtClean="0"/>
              <a:t>il</a:t>
            </a:r>
            <a:r>
              <a:rPr lang="en-US" sz="1400" dirty="0" smtClean="0"/>
              <a:t> </a:t>
            </a:r>
            <a:r>
              <a:rPr lang="en-US" sz="1400" dirty="0" err="1" smtClean="0"/>
              <a:t>est</a:t>
            </a:r>
            <a:r>
              <a:rPr lang="en-US" sz="1400" dirty="0" smtClean="0"/>
              <a:t> </a:t>
            </a:r>
            <a:r>
              <a:rPr lang="en-US" sz="1400" dirty="0" err="1" smtClean="0"/>
              <a:t>dans</a:t>
            </a:r>
            <a:r>
              <a:rPr lang="en-US" sz="1400" dirty="0" smtClean="0"/>
              <a:t> la </a:t>
            </a:r>
            <a:r>
              <a:rPr lang="en-US" sz="1400" dirty="0" err="1" smtClean="0"/>
              <a:t>norme</a:t>
            </a:r>
            <a:r>
              <a:rPr lang="en-US" sz="1400" dirty="0" smtClean="0"/>
              <a:t> </a:t>
            </a:r>
            <a:r>
              <a:rPr lang="en-US" sz="1400" dirty="0" err="1" smtClean="0"/>
              <a:t>prévue</a:t>
            </a:r>
            <a:r>
              <a:rPr lang="en-US" sz="1400" dirty="0" smtClean="0"/>
              <a:t> par les </a:t>
            </a:r>
            <a:r>
              <a:rPr lang="en-US" sz="1400" dirty="0" err="1" smtClean="0"/>
              <a:t>recommandations</a:t>
            </a:r>
            <a:r>
              <a:rPr lang="en-US" sz="1400" dirty="0" smtClean="0"/>
              <a:t> </a:t>
            </a:r>
            <a:r>
              <a:rPr lang="en-US" sz="1400" dirty="0" err="1" smtClean="0"/>
              <a:t>canadiennes</a:t>
            </a:r>
            <a:r>
              <a:rPr lang="en-US" sz="1400" dirty="0" smtClean="0"/>
              <a:t>. Au contraire, </a:t>
            </a:r>
            <a:r>
              <a:rPr lang="en-US" sz="1400" dirty="0" err="1" smtClean="0"/>
              <a:t>si</a:t>
            </a:r>
            <a:r>
              <a:rPr lang="en-US" sz="1400" dirty="0" smtClean="0"/>
              <a:t> </a:t>
            </a:r>
            <a:r>
              <a:rPr lang="en-US" sz="1400" dirty="0" err="1" smtClean="0"/>
              <a:t>l’eau</a:t>
            </a:r>
            <a:r>
              <a:rPr lang="en-US" sz="1400" dirty="0" smtClean="0"/>
              <a:t> </a:t>
            </a:r>
            <a:r>
              <a:rPr lang="en-US" sz="1400" dirty="0" err="1" smtClean="0"/>
              <a:t>est</a:t>
            </a:r>
            <a:r>
              <a:rPr lang="en-US" sz="1400" dirty="0" smtClean="0"/>
              <a:t> plus </a:t>
            </a:r>
            <a:r>
              <a:rPr lang="en-US" sz="1400" dirty="0" err="1" smtClean="0"/>
              <a:t>foncée</a:t>
            </a:r>
            <a:r>
              <a:rPr lang="en-US" sz="1400" dirty="0" smtClean="0"/>
              <a:t> </a:t>
            </a:r>
            <a:r>
              <a:rPr lang="en-US" sz="1400" dirty="0" err="1" smtClean="0"/>
              <a:t>que</a:t>
            </a:r>
            <a:r>
              <a:rPr lang="en-US" sz="1400" dirty="0" smtClean="0"/>
              <a:t> </a:t>
            </a:r>
            <a:r>
              <a:rPr lang="en-US" sz="1400" dirty="0" err="1" smtClean="0"/>
              <a:t>celle</a:t>
            </a:r>
            <a:r>
              <a:rPr lang="en-US" sz="1400" dirty="0" smtClean="0"/>
              <a:t> du tube #2, </a:t>
            </a:r>
            <a:r>
              <a:rPr lang="en-US" sz="1400" dirty="0" err="1" smtClean="0"/>
              <a:t>alors</a:t>
            </a:r>
            <a:r>
              <a:rPr lang="en-US" sz="1400" dirty="0" smtClean="0"/>
              <a:t> </a:t>
            </a:r>
            <a:r>
              <a:rPr lang="en-US" sz="1400" dirty="0" err="1" smtClean="0"/>
              <a:t>cette</a:t>
            </a:r>
            <a:r>
              <a:rPr lang="en-US" sz="1400" dirty="0" smtClean="0"/>
              <a:t> eau </a:t>
            </a:r>
            <a:r>
              <a:rPr lang="en-US" sz="1400" dirty="0" err="1" smtClean="0"/>
              <a:t>n’est</a:t>
            </a:r>
            <a:r>
              <a:rPr lang="en-US" sz="1400" dirty="0" smtClean="0"/>
              <a:t> pas </a:t>
            </a:r>
            <a:r>
              <a:rPr lang="en-US" sz="1400" dirty="0" err="1" smtClean="0"/>
              <a:t>dans</a:t>
            </a:r>
            <a:r>
              <a:rPr lang="en-US" sz="1400" dirty="0" smtClean="0"/>
              <a:t> la </a:t>
            </a:r>
            <a:r>
              <a:rPr lang="en-US" sz="1400" dirty="0" err="1" smtClean="0"/>
              <a:t>valeur</a:t>
            </a:r>
            <a:r>
              <a:rPr lang="en-US" sz="1400" dirty="0" smtClean="0"/>
              <a:t> </a:t>
            </a:r>
            <a:r>
              <a:rPr lang="en-US" sz="1400" dirty="0" err="1" smtClean="0"/>
              <a:t>limite</a:t>
            </a:r>
            <a:r>
              <a:rPr lang="en-US" sz="1400" dirty="0" smtClean="0"/>
              <a:t> </a:t>
            </a:r>
            <a:r>
              <a:rPr lang="en-US" sz="1400" dirty="0" err="1" smtClean="0"/>
              <a:t>canadienne</a:t>
            </a:r>
            <a:r>
              <a:rPr lang="en-US" sz="1400" dirty="0" smtClean="0"/>
              <a:t> de 15 UCV.</a:t>
            </a:r>
            <a:endParaRPr lang="en-US" sz="1400" dirty="0"/>
          </a:p>
        </p:txBody>
      </p:sp>
      <p:pic>
        <p:nvPicPr>
          <p:cNvPr id="8" name="Picture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34200" y="304800"/>
            <a:ext cx="1514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  </vt:lpstr>
      <vt:lpstr>   </vt:lpstr>
      <vt:lpstr>   </vt:lpstr>
      <vt:lpstr>   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HP Authorized Customer</dc:creator>
  <cp:lastModifiedBy>Windows User</cp:lastModifiedBy>
  <cp:revision>1</cp:revision>
  <dcterms:created xsi:type="dcterms:W3CDTF">2010-11-22T17:25:08Z</dcterms:created>
  <dcterms:modified xsi:type="dcterms:W3CDTF">2017-05-18T23:13:07Z</dcterms:modified>
</cp:coreProperties>
</file>