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1E0-B8F1-48E8-A4D7-9659F83CBAB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3096-EF4F-4293-8044-3625F9F40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1E0-B8F1-48E8-A4D7-9659F83CBAB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3096-EF4F-4293-8044-3625F9F40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1E0-B8F1-48E8-A4D7-9659F83CBAB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3096-EF4F-4293-8044-3625F9F40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1E0-B8F1-48E8-A4D7-9659F83CBAB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3096-EF4F-4293-8044-3625F9F40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1E0-B8F1-48E8-A4D7-9659F83CBAB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3096-EF4F-4293-8044-3625F9F40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1E0-B8F1-48E8-A4D7-9659F83CBAB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3096-EF4F-4293-8044-3625F9F40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1E0-B8F1-48E8-A4D7-9659F83CBAB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3096-EF4F-4293-8044-3625F9F40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1E0-B8F1-48E8-A4D7-9659F83CBAB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3096-EF4F-4293-8044-3625F9F40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1E0-B8F1-48E8-A4D7-9659F83CBAB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3096-EF4F-4293-8044-3625F9F40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1E0-B8F1-48E8-A4D7-9659F83CBAB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3096-EF4F-4293-8044-3625F9F40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1E0-B8F1-48E8-A4D7-9659F83CBAB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3096-EF4F-4293-8044-3625F9F40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461E0-B8F1-48E8-A4D7-9659F83CBAB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93096-EF4F-4293-8044-3625F9F405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90600" y="2362200"/>
            <a:ext cx="7086600" cy="707886"/>
          </a:xfrm>
          <a:prstGeom prst="rect">
            <a:avLst/>
          </a:prstGeom>
          <a:ln w="76200" cmpd="tri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Analyse</a:t>
            </a:r>
            <a:r>
              <a:rPr lang="en-US" sz="4000" dirty="0" smtClean="0"/>
              <a:t> du pH</a:t>
            </a:r>
            <a:endParaRPr lang="en-US" sz="4000" dirty="0"/>
          </a:p>
        </p:txBody>
      </p:sp>
      <p:pic>
        <p:nvPicPr>
          <p:cNvPr id="6" name="Picture 5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 descr="C:\Documents and Settings\HP_Owner\My Documents\My Pictures\High School OWD Kit\High School OWD Kit 05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52600" y="2590800"/>
            <a:ext cx="5367337" cy="402614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8200" y="10668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Marquez les </a:t>
            </a:r>
            <a:r>
              <a:rPr lang="en-US" sz="2400" dirty="0" err="1" smtClean="0"/>
              <a:t>trois</a:t>
            </a:r>
            <a:r>
              <a:rPr lang="en-US" sz="2400" dirty="0" smtClean="0"/>
              <a:t> </a:t>
            </a:r>
            <a:r>
              <a:rPr lang="en-US" sz="2400" dirty="0" err="1" smtClean="0"/>
              <a:t>béchers</a:t>
            </a:r>
            <a:r>
              <a:rPr lang="en-US" sz="2400" dirty="0" smtClean="0"/>
              <a:t> avec </a:t>
            </a:r>
            <a:r>
              <a:rPr lang="en-US" sz="2400" dirty="0" err="1" smtClean="0"/>
              <a:t>leurs</a:t>
            </a:r>
            <a:r>
              <a:rPr lang="en-US" sz="2400" dirty="0" smtClean="0"/>
              <a:t> </a:t>
            </a:r>
            <a:r>
              <a:rPr lang="en-US" sz="2400" dirty="0" err="1" smtClean="0"/>
              <a:t>noms</a:t>
            </a:r>
            <a:r>
              <a:rPr lang="en-US" sz="2400" dirty="0" smtClean="0"/>
              <a:t> </a:t>
            </a:r>
            <a:r>
              <a:rPr lang="en-US" sz="2400" dirty="0" err="1" smtClean="0"/>
              <a:t>respectifs</a:t>
            </a:r>
            <a:r>
              <a:rPr lang="en-US" sz="2400" dirty="0" smtClean="0"/>
              <a:t> (</a:t>
            </a:r>
            <a:r>
              <a:rPr lang="en-US" sz="2400" dirty="0" err="1" smtClean="0"/>
              <a:t>n’incluez</a:t>
            </a:r>
            <a:r>
              <a:rPr lang="en-US" sz="2400" dirty="0" smtClean="0"/>
              <a:t> pas le </a:t>
            </a:r>
            <a:r>
              <a:rPr lang="en-US" sz="2400" dirty="0" err="1" smtClean="0"/>
              <a:t>référent</a:t>
            </a:r>
            <a:r>
              <a:rPr lang="en-US" sz="2400" dirty="0" smtClean="0"/>
              <a:t>;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peut</a:t>
            </a:r>
            <a:r>
              <a:rPr lang="en-US" sz="2400" dirty="0" smtClean="0"/>
              <a:t> </a:t>
            </a:r>
            <a:r>
              <a:rPr lang="en-US" sz="2400" dirty="0" err="1" smtClean="0"/>
              <a:t>être</a:t>
            </a:r>
            <a:r>
              <a:rPr lang="en-US" sz="2400" dirty="0" smtClean="0"/>
              <a:t> </a:t>
            </a:r>
            <a:r>
              <a:rPr lang="en-US" sz="2400" dirty="0" err="1" smtClean="0"/>
              <a:t>examiné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la </a:t>
            </a:r>
            <a:r>
              <a:rPr lang="en-US" sz="2400" dirty="0" err="1" smtClean="0"/>
              <a:t>fiole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</a:t>
            </a:r>
            <a:r>
              <a:rPr lang="en-US" sz="2400" dirty="0" err="1" smtClean="0"/>
              <a:t>laquelle</a:t>
            </a:r>
            <a:r>
              <a:rPr lang="en-US" sz="2400" dirty="0" smtClean="0"/>
              <a:t> </a:t>
            </a:r>
            <a:r>
              <a:rPr lang="en-US" sz="2400" dirty="0" err="1" smtClean="0"/>
              <a:t>il</a:t>
            </a:r>
            <a:r>
              <a:rPr lang="en-US" sz="2400" dirty="0" smtClean="0"/>
              <a:t> se </a:t>
            </a:r>
            <a:r>
              <a:rPr lang="en-US" sz="2400" dirty="0" err="1" smtClean="0"/>
              <a:t>trouve</a:t>
            </a:r>
            <a:r>
              <a:rPr lang="en-US" sz="2400" dirty="0" smtClean="0"/>
              <a:t>). 2. </a:t>
            </a:r>
            <a:r>
              <a:rPr lang="en-US" sz="2400" dirty="0" err="1" smtClean="0"/>
              <a:t>Remplissez</a:t>
            </a:r>
            <a:r>
              <a:rPr lang="en-US" sz="2400" dirty="0" smtClean="0"/>
              <a:t> les </a:t>
            </a:r>
            <a:r>
              <a:rPr lang="en-US" sz="2400" dirty="0" err="1" smtClean="0"/>
              <a:t>béchers</a:t>
            </a:r>
            <a:r>
              <a:rPr lang="en-US" sz="2400" dirty="0" smtClean="0"/>
              <a:t> de </a:t>
            </a:r>
            <a:r>
              <a:rPr lang="en-US" sz="2400" dirty="0" err="1" smtClean="0"/>
              <a:t>leurs</a:t>
            </a:r>
            <a:r>
              <a:rPr lang="en-US" sz="2400" dirty="0" smtClean="0"/>
              <a:t> </a:t>
            </a:r>
            <a:r>
              <a:rPr lang="en-US" sz="2400" dirty="0" err="1" smtClean="0"/>
              <a:t>échantillons</a:t>
            </a:r>
            <a:r>
              <a:rPr lang="en-US" sz="2400" dirty="0" smtClean="0"/>
              <a:t> </a:t>
            </a:r>
            <a:r>
              <a:rPr lang="en-US" sz="2400" dirty="0" err="1" smtClean="0"/>
              <a:t>respectifs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8" name="Picture 7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 descr="C:\Documents and Settings\HP_Owner\My Documents\My Pictures\High School OWD Kit\High School OWD Kit 05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52600" y="2590800"/>
            <a:ext cx="5396637" cy="40481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0" y="1752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Placez</a:t>
            </a:r>
            <a:r>
              <a:rPr lang="en-US" sz="2400" dirty="0" smtClean="0"/>
              <a:t> </a:t>
            </a:r>
            <a:r>
              <a:rPr lang="en-US" sz="2400" dirty="0" err="1" smtClean="0"/>
              <a:t>une</a:t>
            </a:r>
            <a:r>
              <a:rPr lang="en-US" sz="2400" dirty="0" smtClean="0"/>
              <a:t> </a:t>
            </a:r>
            <a:r>
              <a:rPr lang="en-US" sz="2400" dirty="0" err="1" smtClean="0"/>
              <a:t>bande</a:t>
            </a:r>
            <a:r>
              <a:rPr lang="en-US" sz="2400" dirty="0" smtClean="0"/>
              <a:t> de pH </a:t>
            </a:r>
            <a:r>
              <a:rPr lang="en-US" sz="2400" dirty="0" err="1" smtClean="0"/>
              <a:t>dans</a:t>
            </a:r>
            <a:r>
              <a:rPr lang="en-US" sz="2400" dirty="0" smtClean="0"/>
              <a:t> </a:t>
            </a:r>
            <a:r>
              <a:rPr lang="en-US" sz="2400" dirty="0" err="1" smtClean="0"/>
              <a:t>chaque</a:t>
            </a:r>
            <a:r>
              <a:rPr lang="en-US" sz="2400" dirty="0" smtClean="0"/>
              <a:t> </a:t>
            </a:r>
            <a:r>
              <a:rPr lang="en-US" sz="2400" dirty="0" err="1" smtClean="0"/>
              <a:t>bécher</a:t>
            </a:r>
            <a:r>
              <a:rPr lang="en-US" sz="2400" dirty="0" smtClean="0"/>
              <a:t>. 4. Laissez </a:t>
            </a:r>
            <a:r>
              <a:rPr lang="en-US" sz="2400" dirty="0" err="1" smtClean="0"/>
              <a:t>reposer</a:t>
            </a:r>
            <a:r>
              <a:rPr lang="en-US" sz="2400" dirty="0" smtClean="0"/>
              <a:t> pendant 2 minutes.</a:t>
            </a:r>
            <a:endParaRPr lang="en-US" sz="2400" dirty="0"/>
          </a:p>
        </p:txBody>
      </p:sp>
      <p:pic>
        <p:nvPicPr>
          <p:cNvPr id="8" name="Picture 7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 descr="C:\Documents and Settings\HP_Owner\My Documents\My Pictures\High School OWD Kit\High School OWD Kit 05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28800" y="2590800"/>
            <a:ext cx="5347961" cy="401161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8200" y="13716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5.  </a:t>
            </a:r>
            <a:r>
              <a:rPr lang="en-US" sz="2400" dirty="0" err="1" smtClean="0"/>
              <a:t>Enlevez</a:t>
            </a:r>
            <a:r>
              <a:rPr lang="en-US" sz="2400" dirty="0" smtClean="0"/>
              <a:t> les </a:t>
            </a:r>
            <a:r>
              <a:rPr lang="en-US" sz="2400" dirty="0" err="1" smtClean="0"/>
              <a:t>bandes</a:t>
            </a:r>
            <a:r>
              <a:rPr lang="en-US" sz="2400" dirty="0" smtClean="0"/>
              <a:t> de pH et les </a:t>
            </a:r>
            <a:r>
              <a:rPr lang="en-US" sz="2400" dirty="0" err="1" smtClean="0"/>
              <a:t>étendre</a:t>
            </a:r>
            <a:r>
              <a:rPr lang="en-US" sz="2400" dirty="0" smtClean="0"/>
              <a:t> </a:t>
            </a:r>
            <a:r>
              <a:rPr lang="en-US" sz="2400" dirty="0" err="1" smtClean="0"/>
              <a:t>sur</a:t>
            </a:r>
            <a:r>
              <a:rPr lang="en-US" sz="2400" dirty="0" smtClean="0"/>
              <a:t> le </a:t>
            </a:r>
            <a:r>
              <a:rPr lang="en-US" sz="2400" dirty="0" err="1" smtClean="0"/>
              <a:t>bécher</a:t>
            </a:r>
            <a:r>
              <a:rPr lang="en-US" sz="2400" dirty="0" smtClean="0"/>
              <a:t>, le </a:t>
            </a:r>
            <a:r>
              <a:rPr lang="en-US" sz="2400" dirty="0" err="1" smtClean="0"/>
              <a:t>côté</a:t>
            </a:r>
            <a:r>
              <a:rPr lang="en-US" sz="2400" dirty="0" smtClean="0"/>
              <a:t> </a:t>
            </a:r>
            <a:r>
              <a:rPr lang="en-US" sz="2400" dirty="0" err="1" smtClean="0"/>
              <a:t>coloré</a:t>
            </a:r>
            <a:r>
              <a:rPr lang="en-US" sz="2400" dirty="0" smtClean="0"/>
              <a:t> </a:t>
            </a:r>
            <a:r>
              <a:rPr lang="en-US" sz="2400" dirty="0" err="1" smtClean="0"/>
              <a:t>vers</a:t>
            </a:r>
            <a:r>
              <a:rPr lang="en-US" sz="2400" dirty="0" smtClean="0"/>
              <a:t> le haut. </a:t>
            </a:r>
            <a:r>
              <a:rPr lang="en-US" sz="2400" dirty="0" err="1" smtClean="0"/>
              <a:t>Attendez</a:t>
            </a:r>
            <a:r>
              <a:rPr lang="en-US" sz="2400" dirty="0" smtClean="0"/>
              <a:t> 30 </a:t>
            </a:r>
            <a:r>
              <a:rPr lang="en-US" sz="2400" dirty="0" err="1" smtClean="0"/>
              <a:t>secondes</a:t>
            </a:r>
            <a:r>
              <a:rPr lang="en-US" sz="2400" dirty="0" smtClean="0"/>
              <a:t> </a:t>
            </a:r>
            <a:r>
              <a:rPr lang="en-US" sz="2400" dirty="0" err="1" smtClean="0"/>
              <a:t>supplémentaires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8" name="Picture 7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 descr="C:\Documents and Settings\HP_Owner\My Documents\My Pictures\High School OWD Kit\High School OWD Kit 05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52600" y="2590800"/>
            <a:ext cx="5424438" cy="406897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0" y="990600"/>
            <a:ext cx="7543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6.  </a:t>
            </a:r>
            <a:r>
              <a:rPr lang="en-US" sz="2000" dirty="0" err="1" smtClean="0"/>
              <a:t>Déterminez</a:t>
            </a:r>
            <a:r>
              <a:rPr lang="en-US" sz="2000" dirty="0" smtClean="0"/>
              <a:t> le pH de la </a:t>
            </a:r>
            <a:r>
              <a:rPr lang="en-US" sz="2000" dirty="0" err="1" smtClean="0"/>
              <a:t>bande</a:t>
            </a:r>
            <a:r>
              <a:rPr lang="en-US" sz="2000" dirty="0" smtClean="0"/>
              <a:t> en la </a:t>
            </a:r>
            <a:r>
              <a:rPr lang="en-US" sz="2000" dirty="0" err="1" smtClean="0"/>
              <a:t>comparant</a:t>
            </a:r>
            <a:r>
              <a:rPr lang="en-US" sz="2000" dirty="0" smtClean="0"/>
              <a:t> au </a:t>
            </a:r>
            <a:r>
              <a:rPr lang="en-US" sz="2000" dirty="0" err="1" smtClean="0"/>
              <a:t>nuancier</a:t>
            </a:r>
            <a:r>
              <a:rPr lang="en-US" sz="2000" dirty="0" smtClean="0"/>
              <a:t> de </a:t>
            </a:r>
            <a:r>
              <a:rPr lang="en-US" sz="2000" dirty="0" err="1" smtClean="0"/>
              <a:t>valeurs</a:t>
            </a:r>
            <a:r>
              <a:rPr lang="en-US" sz="2000" dirty="0" smtClean="0"/>
              <a:t> de </a:t>
            </a:r>
            <a:r>
              <a:rPr lang="en-US" sz="2000" dirty="0" err="1" smtClean="0"/>
              <a:t>pH.</a:t>
            </a:r>
            <a:r>
              <a:rPr lang="en-US" sz="2000" dirty="0" smtClean="0"/>
              <a:t> 7. </a:t>
            </a:r>
            <a:r>
              <a:rPr lang="en-US" sz="2000" dirty="0" err="1" smtClean="0"/>
              <a:t>Enregistrez</a:t>
            </a:r>
            <a:r>
              <a:rPr lang="en-US" sz="2000" dirty="0" smtClean="0"/>
              <a:t> </a:t>
            </a:r>
            <a:r>
              <a:rPr lang="en-US" sz="2000" dirty="0" err="1" smtClean="0"/>
              <a:t>vos</a:t>
            </a:r>
            <a:r>
              <a:rPr lang="en-US" sz="2000" dirty="0" smtClean="0"/>
              <a:t> </a:t>
            </a:r>
            <a:r>
              <a:rPr lang="en-US" sz="2000" dirty="0" err="1" smtClean="0"/>
              <a:t>résultats</a:t>
            </a:r>
            <a:r>
              <a:rPr lang="en-US" sz="2000" dirty="0" smtClean="0"/>
              <a:t>. </a:t>
            </a:r>
            <a:r>
              <a:rPr lang="en-US" sz="2000" b="1" dirty="0" err="1" smtClean="0"/>
              <a:t>Résultats</a:t>
            </a:r>
            <a:r>
              <a:rPr lang="en-US" sz="2000" b="1" dirty="0" smtClean="0"/>
              <a:t>: </a:t>
            </a:r>
            <a:r>
              <a:rPr lang="en-US" sz="2000" dirty="0" smtClean="0"/>
              <a:t>Les </a:t>
            </a:r>
            <a:r>
              <a:rPr lang="en-US" sz="2000" dirty="0" err="1" smtClean="0"/>
              <a:t>échantillons</a:t>
            </a:r>
            <a:r>
              <a:rPr lang="en-US" sz="2000" dirty="0" smtClean="0"/>
              <a:t> </a:t>
            </a:r>
            <a:r>
              <a:rPr lang="en-US" sz="2000" dirty="0" err="1" smtClean="0"/>
              <a:t>d’eau</a:t>
            </a:r>
            <a:r>
              <a:rPr lang="en-US" sz="2000" dirty="0" smtClean="0"/>
              <a:t> avec un pH </a:t>
            </a:r>
            <a:r>
              <a:rPr lang="en-US" sz="2000" smtClean="0"/>
              <a:t>entre </a:t>
            </a:r>
            <a:r>
              <a:rPr lang="en-US" sz="2000" smtClean="0"/>
              <a:t>7,0 </a:t>
            </a:r>
            <a:r>
              <a:rPr lang="en-US" sz="2000" smtClean="0"/>
              <a:t>et </a:t>
            </a:r>
            <a:r>
              <a:rPr lang="en-US" sz="2000" smtClean="0"/>
              <a:t>10,5 </a:t>
            </a:r>
            <a:r>
              <a:rPr lang="en-US" sz="2000" dirty="0" err="1" smtClean="0"/>
              <a:t>sont</a:t>
            </a:r>
            <a:r>
              <a:rPr lang="en-US" sz="2000" dirty="0" smtClean="0"/>
              <a:t> </a:t>
            </a:r>
            <a:r>
              <a:rPr lang="en-US" sz="2000" dirty="0" err="1" smtClean="0"/>
              <a:t>dans</a:t>
            </a:r>
            <a:r>
              <a:rPr lang="en-US" sz="2000" dirty="0" smtClean="0"/>
              <a:t> la </a:t>
            </a:r>
            <a:r>
              <a:rPr lang="en-US" sz="2000" dirty="0" err="1" smtClean="0"/>
              <a:t>norme</a:t>
            </a:r>
            <a:r>
              <a:rPr lang="en-US" sz="2000" dirty="0" smtClean="0"/>
              <a:t> des </a:t>
            </a:r>
            <a:r>
              <a:rPr lang="en-US" sz="2000" dirty="0" err="1" smtClean="0"/>
              <a:t>recommandations</a:t>
            </a:r>
            <a:r>
              <a:rPr lang="en-US" sz="2000" dirty="0" smtClean="0"/>
              <a:t> </a:t>
            </a:r>
            <a:r>
              <a:rPr lang="en-US" sz="2000" dirty="0" err="1" smtClean="0"/>
              <a:t>canadiennes</a:t>
            </a:r>
            <a:r>
              <a:rPr lang="en-US" sz="2000" dirty="0" smtClean="0"/>
              <a:t> pour le pH de </a:t>
            </a:r>
            <a:r>
              <a:rPr lang="en-US" sz="2000" dirty="0" err="1" smtClean="0"/>
              <a:t>l’eau</a:t>
            </a:r>
            <a:r>
              <a:rPr lang="en-US" sz="2000" dirty="0" smtClean="0"/>
              <a:t> potable. </a:t>
            </a:r>
            <a:r>
              <a:rPr lang="en-US" sz="2000" dirty="0" err="1" smtClean="0"/>
              <a:t>L’échantillon</a:t>
            </a:r>
            <a:r>
              <a:rPr lang="en-US" sz="2000" dirty="0" smtClean="0"/>
              <a:t> de </a:t>
            </a:r>
            <a:r>
              <a:rPr lang="en-US" sz="2000" dirty="0" err="1" smtClean="0"/>
              <a:t>référence</a:t>
            </a:r>
            <a:r>
              <a:rPr lang="en-US" sz="2000" dirty="0" smtClean="0"/>
              <a:t> </a:t>
            </a:r>
            <a:r>
              <a:rPr lang="en-US" sz="2000" dirty="0" err="1" smtClean="0"/>
              <a:t>devrait</a:t>
            </a:r>
            <a:r>
              <a:rPr lang="en-US" sz="2000" dirty="0" smtClean="0"/>
              <a:t> </a:t>
            </a:r>
            <a:r>
              <a:rPr lang="en-US" sz="2000" dirty="0" err="1" smtClean="0"/>
              <a:t>donner</a:t>
            </a:r>
            <a:r>
              <a:rPr lang="en-US" sz="2000" dirty="0" smtClean="0"/>
              <a:t> un </a:t>
            </a:r>
            <a:r>
              <a:rPr lang="en-US" sz="2000" dirty="0" err="1" smtClean="0"/>
              <a:t>résultat</a:t>
            </a:r>
            <a:r>
              <a:rPr lang="en-US" sz="2000" dirty="0" smtClean="0"/>
              <a:t> </a:t>
            </a:r>
            <a:r>
              <a:rPr lang="en-US" sz="2000" dirty="0" err="1" smtClean="0"/>
              <a:t>très</a:t>
            </a:r>
            <a:r>
              <a:rPr lang="en-US" sz="2000" dirty="0" smtClean="0"/>
              <a:t> </a:t>
            </a:r>
            <a:r>
              <a:rPr lang="en-US" sz="2000" dirty="0" err="1" smtClean="0"/>
              <a:t>proche</a:t>
            </a:r>
            <a:r>
              <a:rPr lang="en-US" sz="2000" dirty="0" smtClean="0"/>
              <a:t> de 7.</a:t>
            </a:r>
            <a:endParaRPr lang="en-US" sz="2000" dirty="0"/>
          </a:p>
        </p:txBody>
      </p:sp>
      <p:pic>
        <p:nvPicPr>
          <p:cNvPr id="8" name="Picture 7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149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   </vt:lpstr>
      <vt:lpstr>   </vt:lpstr>
      <vt:lpstr>   </vt:lpstr>
      <vt:lpstr>   </vt:lpstr>
      <vt:lpstr>   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HP Authorized Customer</dc:creator>
  <cp:lastModifiedBy>Safe Drinking Water Foundation</cp:lastModifiedBy>
  <cp:revision>2</cp:revision>
  <dcterms:created xsi:type="dcterms:W3CDTF">2010-11-22T17:16:01Z</dcterms:created>
  <dcterms:modified xsi:type="dcterms:W3CDTF">2017-06-14T22:24:09Z</dcterms:modified>
</cp:coreProperties>
</file>