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0CFE5-0C29-4287-A10E-C913870B3F2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A3CAC-595A-4927-929E-EBED8EE141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Analyse</a:t>
            </a:r>
            <a:r>
              <a:rPr lang="en-US" sz="4000" dirty="0" smtClean="0"/>
              <a:t> du </a:t>
            </a:r>
            <a:r>
              <a:rPr lang="en-US" sz="4000" dirty="0" err="1" smtClean="0"/>
              <a:t>cuivre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Marquez les 2 </a:t>
            </a:r>
            <a:r>
              <a:rPr lang="en-US" sz="2400" dirty="0" err="1" smtClean="0"/>
              <a:t>béchers</a:t>
            </a:r>
            <a:r>
              <a:rPr lang="en-US" sz="2400" dirty="0" smtClean="0"/>
              <a:t> </a:t>
            </a:r>
            <a:r>
              <a:rPr lang="en-US" sz="2400" dirty="0" err="1" smtClean="0"/>
              <a:t>selon</a:t>
            </a:r>
            <a:r>
              <a:rPr lang="en-US" sz="2400" dirty="0" smtClean="0"/>
              <a:t> la provenance de </a:t>
            </a:r>
            <a:r>
              <a:rPr lang="en-US" sz="2400" dirty="0" err="1" smtClean="0"/>
              <a:t>l’eau</a:t>
            </a:r>
            <a:r>
              <a:rPr lang="en-US" sz="2400" dirty="0" smtClean="0"/>
              <a:t>.  2. </a:t>
            </a:r>
            <a:r>
              <a:rPr lang="en-US" sz="2400" dirty="0" err="1" smtClean="0"/>
              <a:t>Versez</a:t>
            </a:r>
            <a:r>
              <a:rPr lang="en-US" sz="2400" dirty="0" smtClean="0"/>
              <a:t> 10 ml de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échantillon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un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 </a:t>
            </a:r>
            <a:r>
              <a:rPr lang="en-US" sz="2400" dirty="0" err="1" smtClean="0"/>
              <a:t>marquez</a:t>
            </a:r>
            <a:r>
              <a:rPr lang="en-US" sz="2400" dirty="0" smtClean="0"/>
              <a:t> avec le nom </a:t>
            </a:r>
            <a:r>
              <a:rPr lang="en-US" sz="2400" dirty="0" err="1" smtClean="0"/>
              <a:t>approprié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2530" name="Picture 2" descr="C:\Documents and Settings\Administrator\My Documents\My Pictures\OWD\OWD 0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799"/>
            <a:ext cx="5334000" cy="4001139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447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</a:t>
            </a:r>
            <a:r>
              <a:rPr lang="en-US" sz="2400" dirty="0" err="1" smtClean="0"/>
              <a:t>Plongez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bande</a:t>
            </a:r>
            <a:r>
              <a:rPr lang="en-US" sz="2400" dirty="0" smtClean="0"/>
              <a:t> </a:t>
            </a:r>
            <a:r>
              <a:rPr lang="en-US" sz="2400" dirty="0" err="1" smtClean="0"/>
              <a:t>d’essai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, </a:t>
            </a:r>
            <a:r>
              <a:rPr lang="en-US" sz="2400" dirty="0" err="1" smtClean="0"/>
              <a:t>remuez</a:t>
            </a:r>
            <a:r>
              <a:rPr lang="en-US" sz="2400" dirty="0" smtClean="0"/>
              <a:t> en </a:t>
            </a:r>
            <a:r>
              <a:rPr lang="en-US" sz="2400" dirty="0" err="1" smtClean="0"/>
              <a:t>faisant</a:t>
            </a:r>
            <a:r>
              <a:rPr lang="en-US" sz="2400" dirty="0" smtClean="0"/>
              <a:t> des </a:t>
            </a:r>
            <a:r>
              <a:rPr lang="en-US" sz="2400" dirty="0" err="1" smtClean="0"/>
              <a:t>mouvements</a:t>
            </a:r>
            <a:r>
              <a:rPr lang="en-US" sz="2400" dirty="0" smtClean="0"/>
              <a:t> de </a:t>
            </a:r>
            <a:r>
              <a:rPr lang="en-US" sz="2400" dirty="0" err="1" smtClean="0"/>
              <a:t>va</a:t>
            </a:r>
            <a:r>
              <a:rPr lang="en-US" sz="2400" dirty="0" smtClean="0"/>
              <a:t> et </a:t>
            </a:r>
            <a:r>
              <a:rPr lang="en-US" sz="2400" dirty="0" err="1" smtClean="0"/>
              <a:t>vient</a:t>
            </a:r>
            <a:r>
              <a:rPr lang="en-US" sz="2400" dirty="0" smtClean="0"/>
              <a:t> pendant 30 </a:t>
            </a:r>
            <a:r>
              <a:rPr lang="en-US" sz="2400" dirty="0" err="1" smtClean="0"/>
              <a:t>secondes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3554" name="Picture 2" descr="C:\Documents and Settings\Administrator\My Documents\My Pictures\OWD\OWD 0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34000" cy="4001141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3622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990600"/>
            <a:ext cx="7239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4.  </a:t>
            </a:r>
            <a:r>
              <a:rPr lang="en-US" sz="1500" dirty="0" err="1" smtClean="0"/>
              <a:t>Retirez</a:t>
            </a:r>
            <a:r>
              <a:rPr lang="en-US" sz="1500" dirty="0" smtClean="0"/>
              <a:t> les </a:t>
            </a:r>
            <a:r>
              <a:rPr lang="en-US" sz="1500" dirty="0" err="1" smtClean="0"/>
              <a:t>bandes</a:t>
            </a:r>
            <a:r>
              <a:rPr lang="en-US" sz="1500" dirty="0" smtClean="0"/>
              <a:t> et après 2 minutes </a:t>
            </a:r>
            <a:r>
              <a:rPr lang="en-US" sz="1500" dirty="0" err="1" smtClean="0"/>
              <a:t>déterminez</a:t>
            </a:r>
            <a:r>
              <a:rPr lang="en-US" sz="1500" dirty="0" smtClean="0"/>
              <a:t> la </a:t>
            </a:r>
            <a:r>
              <a:rPr lang="en-US" sz="1500" dirty="0" err="1" smtClean="0"/>
              <a:t>couleur</a:t>
            </a:r>
            <a:r>
              <a:rPr lang="en-US" sz="1500" dirty="0" smtClean="0"/>
              <a:t> du </a:t>
            </a:r>
            <a:r>
              <a:rPr lang="en-US" sz="1500" dirty="0" err="1" smtClean="0"/>
              <a:t>nuancier</a:t>
            </a:r>
            <a:r>
              <a:rPr lang="en-US" sz="1500" dirty="0" smtClean="0"/>
              <a:t> la plus </a:t>
            </a:r>
            <a:r>
              <a:rPr lang="en-US" sz="1500" dirty="0" err="1" smtClean="0"/>
              <a:t>proche</a:t>
            </a:r>
            <a:r>
              <a:rPr lang="en-US" sz="1500" dirty="0" smtClean="0"/>
              <a:t> de </a:t>
            </a:r>
            <a:r>
              <a:rPr lang="en-US" sz="1500" dirty="0" err="1" smtClean="0"/>
              <a:t>celle</a:t>
            </a:r>
            <a:r>
              <a:rPr lang="en-US" sz="1500" dirty="0" smtClean="0"/>
              <a:t> de la </a:t>
            </a:r>
            <a:r>
              <a:rPr lang="en-US" sz="1500" dirty="0" err="1" smtClean="0"/>
              <a:t>bande</a:t>
            </a:r>
            <a:r>
              <a:rPr lang="en-US" sz="1500" dirty="0" smtClean="0"/>
              <a:t>. </a:t>
            </a:r>
            <a:r>
              <a:rPr lang="en-US" sz="1500" dirty="0" err="1" smtClean="0"/>
              <a:t>Déterminez</a:t>
            </a:r>
            <a:r>
              <a:rPr lang="en-US" sz="1500" dirty="0" smtClean="0"/>
              <a:t> </a:t>
            </a:r>
            <a:r>
              <a:rPr lang="en-US" sz="1500" dirty="0" err="1" smtClean="0"/>
              <a:t>ensuite</a:t>
            </a:r>
            <a:r>
              <a:rPr lang="en-US" sz="1500" dirty="0" smtClean="0"/>
              <a:t> la concentration de </a:t>
            </a:r>
            <a:r>
              <a:rPr lang="en-US" sz="1500" dirty="0" err="1" smtClean="0"/>
              <a:t>cuivre</a:t>
            </a:r>
            <a:r>
              <a:rPr lang="en-US" sz="1500" dirty="0" smtClean="0"/>
              <a:t> </a:t>
            </a:r>
            <a:r>
              <a:rPr lang="en-US" sz="1500" dirty="0" err="1" smtClean="0"/>
              <a:t>contenue</a:t>
            </a:r>
            <a:r>
              <a:rPr lang="en-US" sz="1500" dirty="0" smtClean="0"/>
              <a:t> </a:t>
            </a:r>
            <a:r>
              <a:rPr lang="en-US" sz="1500" dirty="0" err="1" smtClean="0"/>
              <a:t>dans</a:t>
            </a:r>
            <a:r>
              <a:rPr lang="en-US" sz="1500" dirty="0" smtClean="0"/>
              <a:t> </a:t>
            </a:r>
            <a:r>
              <a:rPr lang="en-US" sz="1500" dirty="0" err="1" smtClean="0"/>
              <a:t>chaque</a:t>
            </a:r>
            <a:r>
              <a:rPr lang="en-US" sz="1500" dirty="0" smtClean="0"/>
              <a:t> </a:t>
            </a:r>
            <a:r>
              <a:rPr lang="en-US" sz="1500" dirty="0" err="1" smtClean="0"/>
              <a:t>échantillon</a:t>
            </a:r>
            <a:r>
              <a:rPr lang="en-US" sz="1500" dirty="0" smtClean="0"/>
              <a:t> en mg/l </a:t>
            </a:r>
            <a:r>
              <a:rPr lang="en-US" sz="1500" dirty="0" err="1" smtClean="0"/>
              <a:t>ou</a:t>
            </a:r>
            <a:r>
              <a:rPr lang="en-US" sz="1500" dirty="0" smtClean="0"/>
              <a:t> parties par million (</a:t>
            </a:r>
            <a:r>
              <a:rPr lang="en-US" sz="1500" dirty="0" err="1" smtClean="0"/>
              <a:t>ppm</a:t>
            </a:r>
            <a:r>
              <a:rPr lang="en-US" sz="1500" dirty="0" smtClean="0"/>
              <a:t>). </a:t>
            </a:r>
            <a:r>
              <a:rPr lang="en-US" sz="1500" b="1" dirty="0" err="1" smtClean="0"/>
              <a:t>Résultats</a:t>
            </a:r>
            <a:r>
              <a:rPr lang="en-US" sz="1500" b="1" dirty="0" smtClean="0"/>
              <a:t>:  </a:t>
            </a:r>
            <a:r>
              <a:rPr lang="en-US" sz="1500" dirty="0" err="1" smtClean="0"/>
              <a:t>Comparez</a:t>
            </a:r>
            <a:r>
              <a:rPr lang="en-US" sz="1500" dirty="0" smtClean="0"/>
              <a:t> </a:t>
            </a:r>
            <a:r>
              <a:rPr lang="en-US" sz="1500" dirty="0" err="1" smtClean="0"/>
              <a:t>vos</a:t>
            </a:r>
            <a:r>
              <a:rPr lang="en-US" sz="1500" dirty="0" smtClean="0"/>
              <a:t> concentrations de </a:t>
            </a:r>
            <a:r>
              <a:rPr lang="en-US" sz="1500" dirty="0" err="1" smtClean="0"/>
              <a:t>cuivre</a:t>
            </a:r>
            <a:r>
              <a:rPr lang="en-US" sz="1500" dirty="0" smtClean="0"/>
              <a:t> à </a:t>
            </a:r>
            <a:r>
              <a:rPr lang="en-US" sz="1500" dirty="0" err="1" smtClean="0"/>
              <a:t>celle</a:t>
            </a:r>
            <a:r>
              <a:rPr lang="en-US" sz="1500" dirty="0" smtClean="0"/>
              <a:t> de </a:t>
            </a:r>
            <a:r>
              <a:rPr lang="en-US" sz="1500" dirty="0" err="1" smtClean="0"/>
              <a:t>l’échantillon</a:t>
            </a:r>
            <a:r>
              <a:rPr lang="en-US" sz="1500" dirty="0" smtClean="0"/>
              <a:t> de </a:t>
            </a:r>
            <a:r>
              <a:rPr lang="en-US" sz="1500" dirty="0" err="1" smtClean="0"/>
              <a:t>valeur</a:t>
            </a:r>
            <a:r>
              <a:rPr lang="en-US" sz="1500" dirty="0" smtClean="0"/>
              <a:t> </a:t>
            </a:r>
            <a:r>
              <a:rPr lang="en-US" sz="1500" dirty="0" err="1" smtClean="0"/>
              <a:t>limite</a:t>
            </a:r>
            <a:r>
              <a:rPr lang="en-US" sz="1500" dirty="0" smtClean="0"/>
              <a:t>. </a:t>
            </a:r>
            <a:r>
              <a:rPr lang="en-US" sz="1500" dirty="0" err="1" smtClean="0"/>
              <a:t>Celui-ci</a:t>
            </a:r>
            <a:r>
              <a:rPr lang="en-US" sz="1500" dirty="0" smtClean="0"/>
              <a:t> </a:t>
            </a:r>
            <a:r>
              <a:rPr lang="en-US" sz="1500" dirty="0" err="1" smtClean="0"/>
              <a:t>devrait</a:t>
            </a:r>
            <a:r>
              <a:rPr lang="en-US" sz="1500" dirty="0" smtClean="0"/>
              <a:t> </a:t>
            </a:r>
            <a:r>
              <a:rPr lang="en-US" sz="1500" dirty="0" err="1" smtClean="0"/>
              <a:t>donner</a:t>
            </a:r>
            <a:r>
              <a:rPr lang="en-US" sz="1500" dirty="0" smtClean="0"/>
              <a:t> un </a:t>
            </a:r>
            <a:r>
              <a:rPr lang="en-US" sz="1500" dirty="0" err="1" smtClean="0"/>
              <a:t>résultat</a:t>
            </a:r>
            <a:r>
              <a:rPr lang="en-US" sz="1500" dirty="0" smtClean="0"/>
              <a:t> </a:t>
            </a:r>
            <a:r>
              <a:rPr lang="en-US" sz="1500" dirty="0" err="1" smtClean="0"/>
              <a:t>très</a:t>
            </a:r>
            <a:r>
              <a:rPr lang="en-US" sz="1500" dirty="0" smtClean="0"/>
              <a:t> </a:t>
            </a:r>
            <a:r>
              <a:rPr lang="en-US" sz="1500" dirty="0" err="1" smtClean="0"/>
              <a:t>proche</a:t>
            </a:r>
            <a:r>
              <a:rPr lang="en-US" sz="1500" dirty="0" smtClean="0"/>
              <a:t> de 1 mg/l. </a:t>
            </a:r>
            <a:r>
              <a:rPr lang="en-US" sz="1500" dirty="0" err="1" smtClean="0"/>
              <a:t>Une</a:t>
            </a:r>
            <a:r>
              <a:rPr lang="en-US" sz="1500" dirty="0" smtClean="0"/>
              <a:t> </a:t>
            </a:r>
            <a:r>
              <a:rPr lang="en-US" sz="1500" dirty="0" err="1" smtClean="0"/>
              <a:t>couleur</a:t>
            </a:r>
            <a:r>
              <a:rPr lang="en-US" sz="1500" dirty="0" smtClean="0"/>
              <a:t> plus </a:t>
            </a:r>
            <a:r>
              <a:rPr lang="en-US" sz="1500" dirty="0" err="1" smtClean="0"/>
              <a:t>foncée</a:t>
            </a:r>
            <a:r>
              <a:rPr lang="en-US" sz="1500" dirty="0" smtClean="0"/>
              <a:t> </a:t>
            </a:r>
            <a:r>
              <a:rPr lang="en-US" sz="1500" dirty="0" err="1" smtClean="0"/>
              <a:t>signifie</a:t>
            </a:r>
            <a:r>
              <a:rPr lang="en-US" sz="1500" dirty="0" smtClean="0"/>
              <a:t> </a:t>
            </a:r>
            <a:r>
              <a:rPr lang="en-US" sz="1500" dirty="0" err="1" smtClean="0"/>
              <a:t>qu’un</a:t>
            </a:r>
            <a:r>
              <a:rPr lang="en-US" sz="1500" dirty="0" smtClean="0"/>
              <a:t> </a:t>
            </a:r>
            <a:r>
              <a:rPr lang="en-US" sz="1500" dirty="0" err="1" smtClean="0"/>
              <a:t>échantillon</a:t>
            </a:r>
            <a:r>
              <a:rPr lang="en-US" sz="1500" dirty="0" smtClean="0"/>
              <a:t> </a:t>
            </a:r>
            <a:r>
              <a:rPr lang="en-US" sz="1500" dirty="0" err="1" smtClean="0"/>
              <a:t>n’est</a:t>
            </a:r>
            <a:r>
              <a:rPr lang="en-US" sz="1500" dirty="0" smtClean="0"/>
              <a:t> pas </a:t>
            </a:r>
            <a:r>
              <a:rPr lang="en-US" sz="1500" dirty="0" err="1" smtClean="0"/>
              <a:t>dans</a:t>
            </a:r>
            <a:r>
              <a:rPr lang="en-US" sz="1500" dirty="0" smtClean="0"/>
              <a:t> la </a:t>
            </a:r>
            <a:r>
              <a:rPr lang="en-US" sz="1500" dirty="0" err="1" smtClean="0"/>
              <a:t>valeur</a:t>
            </a:r>
            <a:r>
              <a:rPr lang="en-US" sz="1500" dirty="0" smtClean="0"/>
              <a:t> </a:t>
            </a:r>
            <a:r>
              <a:rPr lang="en-US" sz="1500" dirty="0" err="1" smtClean="0"/>
              <a:t>limite</a:t>
            </a:r>
            <a:r>
              <a:rPr lang="en-US" sz="1500" dirty="0" smtClean="0"/>
              <a:t> </a:t>
            </a:r>
            <a:r>
              <a:rPr lang="en-US" sz="1500" dirty="0" err="1" smtClean="0"/>
              <a:t>recommandée</a:t>
            </a:r>
            <a:r>
              <a:rPr lang="en-US" sz="1500" dirty="0" smtClean="0"/>
              <a:t> par le </a:t>
            </a:r>
            <a:r>
              <a:rPr lang="en-US" sz="1500" dirty="0" err="1" smtClean="0"/>
              <a:t>gouvernement</a:t>
            </a:r>
            <a:r>
              <a:rPr lang="en-US" sz="1500" dirty="0" smtClean="0"/>
              <a:t> </a:t>
            </a:r>
            <a:r>
              <a:rPr lang="en-US" sz="1500" dirty="0" err="1" smtClean="0"/>
              <a:t>canadien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pic>
        <p:nvPicPr>
          <p:cNvPr id="8" name="Picture 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13333" r="3333" b="24445"/>
          <a:stretch/>
        </p:blipFill>
        <p:spPr>
          <a:xfrm>
            <a:off x="2447011" y="2514094"/>
            <a:ext cx="4097578" cy="4097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Safe Drinking Water Foundation</cp:lastModifiedBy>
  <cp:revision>4</cp:revision>
  <dcterms:created xsi:type="dcterms:W3CDTF">2010-11-22T17:14:03Z</dcterms:created>
  <dcterms:modified xsi:type="dcterms:W3CDTF">2022-06-17T00:47:07Z</dcterms:modified>
</cp:coreProperties>
</file>