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1DF7-43C8-43B1-B1B5-47E5C654881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AFDE-266F-4C6A-BAF0-FEC40403E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Demonstrating Water Pollution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What kinds of things pollute the water?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pollution –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Biodegradable wastes</a:t>
            </a:r>
          </a:p>
          <a:p>
            <a:r>
              <a:rPr lang="en-US" dirty="0" smtClean="0"/>
              <a:t>Nutrients</a:t>
            </a:r>
          </a:p>
          <a:p>
            <a:r>
              <a:rPr lang="en-US" dirty="0" smtClean="0"/>
              <a:t>Thermal</a:t>
            </a:r>
          </a:p>
          <a:p>
            <a:r>
              <a:rPr lang="en-US" dirty="0" smtClean="0"/>
              <a:t>Sediment</a:t>
            </a:r>
          </a:p>
          <a:p>
            <a:r>
              <a:rPr lang="en-US" dirty="0" smtClean="0"/>
              <a:t>Chemical </a:t>
            </a:r>
          </a:p>
          <a:p>
            <a:r>
              <a:rPr lang="en-US" dirty="0" smtClean="0"/>
              <a:t>Radioactive</a:t>
            </a:r>
          </a:p>
          <a:p>
            <a:r>
              <a:rPr lang="en-US" dirty="0" smtClean="0"/>
              <a:t>Medicinal</a:t>
            </a:r>
          </a:p>
          <a:p>
            <a:r>
              <a:rPr lang="en-US" dirty="0" smtClean="0"/>
              <a:t>Microbiological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Basically – three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Hydrocarbons</a:t>
            </a:r>
          </a:p>
          <a:p>
            <a:r>
              <a:rPr lang="en-US" dirty="0" smtClean="0"/>
              <a:t>Dissolved substances</a:t>
            </a:r>
          </a:p>
          <a:p>
            <a:r>
              <a:rPr lang="en-US" dirty="0" smtClean="0"/>
              <a:t>Solids</a:t>
            </a:r>
          </a:p>
          <a:p>
            <a:pPr>
              <a:buNone/>
            </a:pPr>
            <a:r>
              <a:rPr lang="en-US" dirty="0" smtClean="0"/>
              <a:t>Test for: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TDS=Total Dissolved Solids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pH= how much hydrogen is in the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chart below: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40592"/>
              </p:ext>
            </p:extLst>
          </p:nvPr>
        </p:nvGraphicFramePr>
        <p:xfrm>
          <a:off x="539552" y="1412776"/>
          <a:ext cx="7992888" cy="431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0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b="1" dirty="0" smtClean="0"/>
                        <a:t>TDS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pH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Observations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Plain Water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Water &amp; Food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Water &amp; Dirt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Water &amp; All</a:t>
                      </a:r>
                      <a:r>
                        <a:rPr lang="en-US" sz="2000" b="1" baseline="0" dirty="0" smtClean="0"/>
                        <a:t> pollutants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Pollutant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these pollutants be removed?</a:t>
            </a:r>
          </a:p>
          <a:p>
            <a:pPr lvl="1"/>
            <a:r>
              <a:rPr lang="en-US" dirty="0" smtClean="0"/>
              <a:t>Filter</a:t>
            </a:r>
          </a:p>
          <a:p>
            <a:pPr lvl="1"/>
            <a:r>
              <a:rPr lang="en-US" dirty="0" smtClean="0"/>
              <a:t>Add bleach</a:t>
            </a:r>
          </a:p>
          <a:p>
            <a:pPr lvl="1"/>
            <a:r>
              <a:rPr lang="en-US" dirty="0" smtClean="0"/>
              <a:t>Add chemicals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pollutants together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2060849"/>
          <a:ext cx="8496944" cy="310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968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Initial 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3 min. observations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5 min.</a:t>
                      </a:r>
                      <a:r>
                        <a:rPr lang="en-US" sz="2400" b="1" baseline="0" dirty="0" smtClean="0"/>
                        <a:t> observations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73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484784"/>
            <a:ext cx="6807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Describe what you see at the following times: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80526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Final TDS= ______________</a:t>
            </a:r>
            <a:endParaRPr lang="en-US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4716016" y="5805264"/>
            <a:ext cx="4171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Final pH= ______________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of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remove the pollutants now?</a:t>
            </a:r>
          </a:p>
          <a:p>
            <a:pPr lvl="1"/>
            <a:r>
              <a:rPr lang="en-US" dirty="0" smtClean="0"/>
              <a:t>Should it be filtered?</a:t>
            </a:r>
          </a:p>
          <a:p>
            <a:pPr lvl="1"/>
            <a:r>
              <a:rPr lang="en-US" dirty="0" smtClean="0"/>
              <a:t>Should it have bleach added to it?</a:t>
            </a:r>
          </a:p>
          <a:p>
            <a:pPr lvl="1"/>
            <a:r>
              <a:rPr lang="en-US" dirty="0" smtClean="0"/>
              <a:t>Should it have other chemicals added to it?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you did this – would the resulting water be safe to drink?</a:t>
            </a:r>
          </a:p>
          <a:p>
            <a:pPr lvl="1"/>
            <a:r>
              <a:rPr lang="en-US" dirty="0" smtClean="0"/>
              <a:t>If the Assiniboine River looked like this… what could we do to it? What are </a:t>
            </a:r>
            <a:r>
              <a:rPr lang="en-US" smtClean="0"/>
              <a:t>other alternatives?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171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Demonstrating Water Pollution</vt:lpstr>
      <vt:lpstr>Types of pollution – what are they?</vt:lpstr>
      <vt:lpstr>Basically – three groups</vt:lpstr>
      <vt:lpstr>Fill in the chart below:</vt:lpstr>
      <vt:lpstr>Pollutant Removal</vt:lpstr>
      <vt:lpstr>All pollutants together</vt:lpstr>
      <vt:lpstr>Removal of pollutants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Demonstrating Water Pollution</dc:title>
  <dc:creator>Coleen McKellar</dc:creator>
  <cp:lastModifiedBy>Safe Drinking Water Foundation</cp:lastModifiedBy>
  <cp:revision>15</cp:revision>
  <dcterms:created xsi:type="dcterms:W3CDTF">2011-03-24T20:07:27Z</dcterms:created>
  <dcterms:modified xsi:type="dcterms:W3CDTF">2017-02-10T17:31:56Z</dcterms:modified>
</cp:coreProperties>
</file>