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4557-9EC4-4FBE-A13F-7E63B63B043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81D4-EE6A-413F-B637-3A0F9FE4A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4557-9EC4-4FBE-A13F-7E63B63B043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81D4-EE6A-413F-B637-3A0F9FE4A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4557-9EC4-4FBE-A13F-7E63B63B043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81D4-EE6A-413F-B637-3A0F9FE4A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4557-9EC4-4FBE-A13F-7E63B63B043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81D4-EE6A-413F-B637-3A0F9FE4A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4557-9EC4-4FBE-A13F-7E63B63B043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81D4-EE6A-413F-B637-3A0F9FE4A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4557-9EC4-4FBE-A13F-7E63B63B043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81D4-EE6A-413F-B637-3A0F9FE4A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4557-9EC4-4FBE-A13F-7E63B63B043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81D4-EE6A-413F-B637-3A0F9FE4A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4557-9EC4-4FBE-A13F-7E63B63B043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81D4-EE6A-413F-B637-3A0F9FE4A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4557-9EC4-4FBE-A13F-7E63B63B043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81D4-EE6A-413F-B637-3A0F9FE4A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4557-9EC4-4FBE-A13F-7E63B63B043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81D4-EE6A-413F-B637-3A0F9FE4A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4557-9EC4-4FBE-A13F-7E63B63B043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81D4-EE6A-413F-B637-3A0F9FE4A0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4000"/>
            <a:lum/>
          </a:blip>
          <a:srcRect/>
          <a:stretch>
            <a:fillRect l="-41000" r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A4557-9EC4-4FBE-A13F-7E63B63B043D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D81D4-EE6A-413F-B637-3A0F9FE4A0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Consequences of Inadequate Drinking Water Treatment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problems arise from too much Ammonia in drinking water?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good is the water around here?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Begin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water samples from around our community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Bring a water sample from home if you want to test it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the last lab -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19200"/>
          <a:ext cx="85344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Ammonia 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Chlorine 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Mixed Solution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Ammonia Concentration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Ammonia Concentration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Ammonia Concentration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Chlorine Concentration</a:t>
                      </a:r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Chlorine Concentration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Chlorine Concentration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Free </a:t>
                      </a:r>
                      <a:r>
                        <a:rPr lang="en-US" baseline="0" dirty="0" smtClean="0"/>
                        <a:t>Chlorine Concentration</a:t>
                      </a:r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Free </a:t>
                      </a:r>
                      <a:r>
                        <a:rPr lang="en-US" baseline="0" dirty="0" smtClean="0"/>
                        <a:t>Chlorine Concentration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Free </a:t>
                      </a:r>
                      <a:r>
                        <a:rPr lang="en-US" baseline="0" dirty="0" smtClean="0"/>
                        <a:t>Chlorine Concentration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Chloramine</a:t>
                      </a:r>
                      <a:r>
                        <a:rPr lang="en-US" dirty="0" smtClean="0"/>
                        <a:t> Concentration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Chloramine</a:t>
                      </a:r>
                      <a:r>
                        <a:rPr lang="en-US" dirty="0" smtClean="0"/>
                        <a:t> Concentration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Chloramine</a:t>
                      </a:r>
                      <a:r>
                        <a:rPr lang="en-US" smtClean="0"/>
                        <a:t> Concentration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89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Consequences of Inadequate Drinking Water Treatment</vt:lpstr>
      <vt:lpstr>To Begin - </vt:lpstr>
      <vt:lpstr>Results from the last lab - </vt:lpstr>
    </vt:vector>
  </TitlesOfParts>
  <Company>Brandon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Consequences of Inadequate Drinking Water Treatment</dc:title>
  <dc:creator>BSD</dc:creator>
  <cp:lastModifiedBy>Safe Drinking Water Foundation</cp:lastModifiedBy>
  <cp:revision>3</cp:revision>
  <dcterms:created xsi:type="dcterms:W3CDTF">2011-05-13T14:45:20Z</dcterms:created>
  <dcterms:modified xsi:type="dcterms:W3CDTF">2017-02-13T23:00:13Z</dcterms:modified>
</cp:coreProperties>
</file>