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86AE-C12A-4FBE-AD6C-46A16D2ED4C3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7B0D-18CA-4EBD-BCDE-69936C039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Chlorination &amp; Chlorine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Chlorine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Chlorine gets used up when disinfecting water</a:t>
            </a:r>
          </a:p>
          <a:p>
            <a:r>
              <a:rPr lang="en-US" dirty="0" smtClean="0"/>
              <a:t>The total amount of chlorine that must be added to the water to disinfect it is its </a:t>
            </a:r>
            <a:r>
              <a:rPr lang="en-US" dirty="0" smtClean="0">
                <a:solidFill>
                  <a:srgbClr val="FF0000"/>
                </a:solidFill>
              </a:rPr>
              <a:t>chlorine demand.</a:t>
            </a:r>
            <a:endParaRPr lang="en-US" dirty="0" smtClean="0"/>
          </a:p>
          <a:p>
            <a:r>
              <a:rPr lang="en-US" dirty="0" smtClean="0"/>
              <a:t>Would good water have a high or a low chlorine demand?</a:t>
            </a:r>
          </a:p>
          <a:p>
            <a:r>
              <a:rPr lang="en-US" dirty="0" smtClean="0"/>
              <a:t>The United States Environmental Protection Agency’s maximum residual disinfectant level goal for chlorine is 4 ppm.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 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lab sheet and complete the required tests. </a:t>
            </a:r>
          </a:p>
          <a:p>
            <a:r>
              <a:rPr lang="en-US" dirty="0" smtClean="0"/>
              <a:t>Record your results in the boxes on the right of the lab sheet.</a:t>
            </a:r>
          </a:p>
          <a:p>
            <a:r>
              <a:rPr lang="en-US" dirty="0" smtClean="0"/>
              <a:t>What was your chlorine reading from the first lab?</a:t>
            </a:r>
          </a:p>
          <a:p>
            <a:pPr lvl="1"/>
            <a:r>
              <a:rPr lang="en-US" dirty="0" smtClean="0"/>
              <a:t>If more than 4 mg/L, could there be a problem with our water?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results of these tests important to the water treatment process?</a:t>
            </a:r>
          </a:p>
          <a:p>
            <a:pPr lvl="1"/>
            <a:r>
              <a:rPr lang="en-US" dirty="0" smtClean="0"/>
              <a:t>How did the chlorine demand from the tea bag affect the chlorine concentration of your water sample?</a:t>
            </a:r>
          </a:p>
          <a:p>
            <a:pPr lvl="1"/>
            <a:r>
              <a:rPr lang="en-US" dirty="0" smtClean="0"/>
              <a:t>How might tap water be affected if it were exposed to a similar chlorine demand before or during the water treatment process or in the distribution system?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Chlorination &amp; Chlorine Demand</vt:lpstr>
      <vt:lpstr>Chlorine Demand</vt:lpstr>
      <vt:lpstr>The lab tests:</vt:lpstr>
      <vt:lpstr>Our results:</vt:lpstr>
    </vt:vector>
  </TitlesOfParts>
  <Company>Brandon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Chlorination &amp; Chlorine Demand</dc:title>
  <dc:creator>BSD</dc:creator>
  <cp:lastModifiedBy>Safe Drinking Water Foundation</cp:lastModifiedBy>
  <cp:revision>7</cp:revision>
  <dcterms:created xsi:type="dcterms:W3CDTF">2011-05-09T19:13:05Z</dcterms:created>
  <dcterms:modified xsi:type="dcterms:W3CDTF">2017-02-13T22:36:22Z</dcterms:modified>
</cp:coreProperties>
</file>